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40" r:id="rId2"/>
    <p:sldMasterId id="2147483744" r:id="rId3"/>
    <p:sldMasterId id="2147483746" r:id="rId4"/>
    <p:sldMasterId id="2147483748" r:id="rId5"/>
    <p:sldMasterId id="2147483750" r:id="rId6"/>
    <p:sldMasterId id="2147483752" r:id="rId7"/>
    <p:sldMasterId id="2147483753" r:id="rId8"/>
    <p:sldMasterId id="2147483754" r:id="rId9"/>
    <p:sldMasterId id="2147483755" r:id="rId10"/>
    <p:sldMasterId id="2147483756" r:id="rId11"/>
    <p:sldMasterId id="2147483757" r:id="rId12"/>
    <p:sldMasterId id="2147483758" r:id="rId13"/>
    <p:sldMasterId id="2147483761" r:id="rId14"/>
    <p:sldMasterId id="2147483764" r:id="rId15"/>
    <p:sldMasterId id="2147483924" r:id="rId16"/>
  </p:sldMasterIdLst>
  <p:notesMasterIdLst>
    <p:notesMasterId r:id="rId24"/>
  </p:notesMasterIdLst>
  <p:handoutMasterIdLst>
    <p:handoutMasterId r:id="rId25"/>
  </p:handoutMasterIdLst>
  <p:sldIdLst>
    <p:sldId id="382" r:id="rId17"/>
    <p:sldId id="410" r:id="rId18"/>
    <p:sldId id="409" r:id="rId19"/>
    <p:sldId id="399" r:id="rId20"/>
    <p:sldId id="412" r:id="rId21"/>
    <p:sldId id="413" r:id="rId22"/>
    <p:sldId id="408" r:id="rId23"/>
  </p:sldIdLst>
  <p:sldSz cx="9144000" cy="5143500" type="screen16x9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Futura B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Futura B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Futura B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Futura B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Futura Bk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Futura Bk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Futura Bk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Futura B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900"/>
    <a:srgbClr val="FFCCCC"/>
    <a:srgbClr val="EB5F01"/>
    <a:srgbClr val="E33E1D"/>
    <a:srgbClr val="0066FF"/>
    <a:srgbClr val="0000FF"/>
    <a:srgbClr val="66FF33"/>
    <a:srgbClr val="3D3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66" autoAdjust="0"/>
    <p:restoredTop sz="97007" autoAdjust="0"/>
  </p:normalViewPr>
  <p:slideViewPr>
    <p:cSldViewPr snapToGrid="0">
      <p:cViewPr varScale="1">
        <p:scale>
          <a:sx n="100" d="100"/>
          <a:sy n="100" d="100"/>
        </p:scale>
        <p:origin x="-24" y="-876"/>
      </p:cViewPr>
      <p:guideLst>
        <p:guide orient="horz" pos="206"/>
        <p:guide orient="horz" pos="1503"/>
        <p:guide orient="horz" pos="2798"/>
        <p:guide orient="horz" pos="3127"/>
        <p:guide orient="horz" pos="854"/>
        <p:guide pos="222"/>
        <p:guide pos="5547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2874" y="264"/>
      </p:cViewPr>
      <p:guideLst>
        <p:guide orient="horz" pos="6063"/>
        <p:guide pos="24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idx="1"/>
          </p:nvPr>
        </p:nvSpPr>
        <p:spPr>
          <a:xfrm>
            <a:off x="5311775" y="9625013"/>
            <a:ext cx="1198563" cy="292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3CBC6DC-173A-410A-9566-6DFC68DAF61B}" type="datetime3">
              <a:rPr/>
              <a:pPr>
                <a:defRPr/>
              </a:pPr>
              <a:t>22 June 2011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287338" y="9625013"/>
            <a:ext cx="1209675" cy="292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HP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097213" y="9625013"/>
            <a:ext cx="592137" cy="292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3EDE288-69AA-47A5-9C3F-5AAE4186A0D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287338" y="31750"/>
            <a:ext cx="2944812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8064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7338" y="31750"/>
            <a:ext cx="2944812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1775" y="9625013"/>
            <a:ext cx="1198563" cy="292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BC62EB5-D43C-45BA-A3EA-65F6E89D8009}" type="datetime3">
              <a:rPr/>
              <a:pPr>
                <a:defRPr/>
              </a:pPr>
              <a:t>22 June 2011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214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7338" y="4716463"/>
            <a:ext cx="6223000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7338" y="9625013"/>
            <a:ext cx="1209675" cy="292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HP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97213" y="9625013"/>
            <a:ext cx="592137" cy="292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C306F9-833C-49F8-BA8B-B3BF9FDBAC2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083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Futura Bk" pitchFamily="34" charset="0"/>
      <a:buChar char="–"/>
      <a:defRPr sz="1200" kern="1200">
        <a:solidFill>
          <a:schemeClr val="tx1"/>
        </a:solidFill>
        <a:latin typeface="Futura Bk" pitchFamily="34" charset="0"/>
        <a:ea typeface="+mn-ea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SzPct val="80000"/>
      <a:buChar char="•"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460375" indent="-117475" algn="l" rtl="0" eaLnBrk="0" fontAlgn="base" hangingPunct="0">
      <a:spcBef>
        <a:spcPct val="30000"/>
      </a:spcBef>
      <a:spcAft>
        <a:spcPct val="0"/>
      </a:spcAft>
      <a:buFont typeface="Futura Bk" pitchFamily="34" charset="0"/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574675" algn="l" rtl="0" eaLnBrk="0" fontAlgn="base" hangingPunct="0">
      <a:spcBef>
        <a:spcPct val="30000"/>
      </a:spcBef>
      <a:spcAft>
        <a:spcPct val="0"/>
      </a:spcAft>
      <a:buSzPct val="80000"/>
      <a:buChar char="•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803275" indent="-114300" algn="l" rtl="0" eaLnBrk="0" fontAlgn="base" hangingPunct="0">
      <a:spcBef>
        <a:spcPct val="30000"/>
      </a:spcBef>
      <a:spcAft>
        <a:spcPct val="0"/>
      </a:spcAft>
      <a:buFont typeface="Futura Bk" pitchFamily="34" charset="0"/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xfrm>
            <a:off x="810371" y="4715907"/>
            <a:ext cx="5260330" cy="4467701"/>
          </a:xfrm>
          <a:noFill/>
        </p:spPr>
        <p:txBody>
          <a:bodyPr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900" b="1" smtClean="0"/>
              <a:t>Career Development</a:t>
            </a:r>
            <a:r>
              <a:rPr lang="en-US" sz="900" smtClean="0"/>
              <a:t> focuses on our </a:t>
            </a:r>
            <a:r>
              <a:rPr lang="en-US" sz="900" i="1" smtClean="0"/>
              <a:t>work at HP</a:t>
            </a:r>
            <a:r>
              <a:rPr lang="en-US" sz="900" smtClean="0"/>
              <a:t>. With </a:t>
            </a:r>
            <a:r>
              <a:rPr lang="en-US" sz="900" b="1" smtClean="0"/>
              <a:t>Wellness</a:t>
            </a:r>
            <a:r>
              <a:rPr lang="en-US" sz="900" smtClean="0"/>
              <a:t>, HP is focusing on helping us improve aspects of our </a:t>
            </a:r>
            <a:r>
              <a:rPr lang="en-US" sz="900" i="1" smtClean="0"/>
              <a:t>life</a:t>
            </a:r>
            <a:r>
              <a:rPr lang="en-US" sz="900" smtClean="0"/>
              <a:t> </a:t>
            </a:r>
            <a:r>
              <a:rPr lang="en-US" sz="900" i="1" smtClean="0"/>
              <a:t>outside of HP</a:t>
            </a:r>
            <a:r>
              <a:rPr lang="en-US" sz="900" smtClean="0"/>
              <a:t>.</a:t>
            </a:r>
          </a:p>
          <a:p>
            <a:pPr eaLnBrk="1" hangingPunct="1"/>
            <a:endParaRPr lang="en-US" sz="900" b="1" smtClean="0"/>
          </a:p>
          <a:p>
            <a:pPr eaLnBrk="1" hangingPunct="1"/>
            <a:r>
              <a:rPr lang="en-US" sz="900" b="1" smtClean="0"/>
              <a:t>Grow and win with HP</a:t>
            </a:r>
            <a:r>
              <a:rPr lang="en-US" sz="900" smtClean="0"/>
              <a:t>:  If you’re taking care of your career along with your overall health, you win and HP wins. </a:t>
            </a:r>
          </a:p>
          <a:p>
            <a:pPr eaLnBrk="1" hangingPunct="1"/>
            <a:r>
              <a:rPr lang="en-US" sz="900" smtClean="0"/>
              <a:t>To be the world’s best technology company, HP wants and needs each of us to be at our best.</a:t>
            </a:r>
          </a:p>
          <a:p>
            <a:pPr marL="742950" lvl="1" indent="-285750" eaLnBrk="1" hangingPunct="1">
              <a:buClr>
                <a:schemeClr val="tx1"/>
              </a:buClr>
              <a:buFontTx/>
              <a:buChar char="•"/>
            </a:pPr>
            <a:r>
              <a:rPr lang="en-US" sz="800" smtClean="0"/>
              <a:t>When we </a:t>
            </a:r>
            <a:r>
              <a:rPr lang="en-US" sz="800" i="1" smtClean="0"/>
              <a:t>are</a:t>
            </a:r>
            <a:r>
              <a:rPr lang="en-US" sz="800" smtClean="0"/>
              <a:t> well, we tend to </a:t>
            </a:r>
            <a:r>
              <a:rPr lang="en-US" sz="800" i="1" smtClean="0"/>
              <a:t>do</a:t>
            </a:r>
            <a:r>
              <a:rPr lang="en-US" sz="800" smtClean="0"/>
              <a:t> well.</a:t>
            </a:r>
          </a:p>
          <a:p>
            <a:pPr marL="742950" lvl="1" indent="-285750" eaLnBrk="1" hangingPunct="1">
              <a:buClr>
                <a:schemeClr val="tx1"/>
              </a:buClr>
              <a:buFontTx/>
              <a:buChar char="•"/>
            </a:pPr>
            <a:r>
              <a:rPr lang="en-US" sz="800" smtClean="0"/>
              <a:t>Caring for your wellness is an investment in yourself. </a:t>
            </a:r>
          </a:p>
          <a:p>
            <a:pPr marL="742950" lvl="1" indent="-285750" eaLnBrk="1" hangingPunct="1">
              <a:buClr>
                <a:schemeClr val="tx1"/>
              </a:buClr>
              <a:buFontTx/>
              <a:buChar char="•"/>
            </a:pPr>
            <a:r>
              <a:rPr lang="en-US" sz="800" smtClean="0"/>
              <a:t>HP wants to invest in you too, by making it easier for you to achieve your health and financial goals.</a:t>
            </a:r>
          </a:p>
          <a:p>
            <a:pPr eaLnBrk="1" hangingPunct="1"/>
            <a:r>
              <a:rPr lang="en-US" sz="900" smtClean="0"/>
              <a:t>HP is committed to employee wellness globally, focusing on three core areas that add value to people’s lives—physical health, financial well-being and stress management. 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sz="800" smtClean="0"/>
              <a:t>We want everyone in HP to feel inspired to use these resources in ways that best meet their needs.</a:t>
            </a:r>
            <a:endParaRPr lang="en-US" sz="800" b="1" smtClean="0"/>
          </a:p>
          <a:p>
            <a:pPr eaLnBrk="1" hangingPunct="1"/>
            <a:r>
              <a:rPr lang="en-US" sz="900" smtClean="0"/>
              <a:t/>
            </a:r>
            <a:br>
              <a:rPr lang="en-US" sz="900" smtClean="0"/>
            </a:br>
            <a:r>
              <a:rPr lang="en-US" sz="900" b="1" smtClean="0"/>
              <a:t>Phased global implementation</a:t>
            </a:r>
            <a:endParaRPr lang="en-US" sz="900" smtClean="0"/>
          </a:p>
          <a:p>
            <a:pPr marL="742950" lvl="1" indent="-285750" eaLnBrk="1" hangingPunct="1">
              <a:buFontTx/>
              <a:buChar char="•"/>
            </a:pPr>
            <a:r>
              <a:rPr lang="en-US" sz="700" smtClean="0"/>
              <a:t>Started in the U.S. because of the nature of our health care programs there. 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sz="700" smtClean="0"/>
              <a:t>We are in process of determining the global roll-out, knowing that HP Wellness programs will have a different look and feel in each country. 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sz="700" smtClean="0"/>
              <a:t>The next phase of the global implementation will begin later this year.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552450"/>
            <a:ext cx="6684963" cy="37607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3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38601" name="Title Placeholder 1"/>
          <p:cNvSpPr>
            <a:spLocks noGrp="1"/>
          </p:cNvSpPr>
          <p:nvPr>
            <p:ph type="ctrTitle"/>
          </p:nvPr>
        </p:nvSpPr>
        <p:spPr>
          <a:xfrm>
            <a:off x="822325" y="1508125"/>
            <a:ext cx="7542213" cy="1746250"/>
          </a:xfrm>
        </p:spPr>
        <p:txBody>
          <a:bodyPr anchor="ctr"/>
          <a:lstStyle>
            <a:lvl1pPr algn="ctr">
              <a:lnSpc>
                <a:spcPts val="36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8609" name="Text Placeholder 7"/>
          <p:cNvSpPr>
            <a:spLocks noGrp="1"/>
          </p:cNvSpPr>
          <p:nvPr>
            <p:ph type="subTitle" idx="1"/>
          </p:nvPr>
        </p:nvSpPr>
        <p:spPr>
          <a:xfrm>
            <a:off x="246063" y="3649663"/>
            <a:ext cx="7702550" cy="887412"/>
          </a:xfrm>
          <a:ln algn="ctr"/>
        </p:spPr>
        <p:txBody>
          <a:bodyPr anchor="b"/>
          <a:lstStyle>
            <a:lvl1pPr marL="0" indent="0">
              <a:lnSpc>
                <a:spcPct val="120000"/>
              </a:lnSpc>
              <a:spcBef>
                <a:spcPct val="0"/>
              </a:spcBef>
              <a:buFont typeface="Futura Bk" pitchFamily="34" charset="0"/>
              <a:buNone/>
              <a:defRPr sz="1500"/>
            </a:lvl1pPr>
          </a:lstStyle>
          <a:p>
            <a:r>
              <a:rPr lang="en-US"/>
              <a:t>Speaker Name</a:t>
            </a:r>
          </a:p>
          <a:p>
            <a:r>
              <a:rPr lang="en-US"/>
              <a:t>Job Title</a:t>
            </a:r>
          </a:p>
          <a:p>
            <a:r>
              <a:rPr lang="en-US"/>
              <a:t>Date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263525" y="4806950"/>
            <a:ext cx="3703638" cy="198438"/>
          </a:xfrm>
        </p:spPr>
        <p:txBody>
          <a:bodyPr/>
          <a:lstStyle>
            <a:lvl1pPr>
              <a:defRPr>
                <a:solidFill>
                  <a:srgbClr val="295130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4070350"/>
            <a:ext cx="1611312" cy="47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9775" y="4070350"/>
            <a:ext cx="1611313" cy="47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292100"/>
            <a:ext cx="2093912" cy="4303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292100"/>
            <a:ext cx="6129338" cy="4303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76613" y="292100"/>
            <a:ext cx="1046162" cy="4257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538" y="292100"/>
            <a:ext cx="2987675" cy="4257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4070350"/>
            <a:ext cx="1611312" cy="47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9775" y="4070350"/>
            <a:ext cx="1611313" cy="47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3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36553" name="Title Placeholder 1"/>
          <p:cNvSpPr>
            <a:spLocks noGrp="1"/>
          </p:cNvSpPr>
          <p:nvPr>
            <p:ph type="ctrTitle"/>
          </p:nvPr>
        </p:nvSpPr>
        <p:spPr>
          <a:xfrm>
            <a:off x="822325" y="1508125"/>
            <a:ext cx="7542213" cy="1746250"/>
          </a:xfrm>
        </p:spPr>
        <p:txBody>
          <a:bodyPr anchor="ctr"/>
          <a:lstStyle>
            <a:lvl1pPr algn="ctr">
              <a:lnSpc>
                <a:spcPts val="36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6561" name="Text Placeholder 7"/>
          <p:cNvSpPr>
            <a:spLocks noGrp="1"/>
          </p:cNvSpPr>
          <p:nvPr>
            <p:ph type="subTitle" idx="1"/>
          </p:nvPr>
        </p:nvSpPr>
        <p:spPr>
          <a:xfrm>
            <a:off x="246063" y="3649663"/>
            <a:ext cx="7702550" cy="887412"/>
          </a:xfrm>
          <a:ln algn="ctr"/>
        </p:spPr>
        <p:txBody>
          <a:bodyPr anchor="b"/>
          <a:lstStyle>
            <a:lvl1pPr marL="0" indent="0">
              <a:lnSpc>
                <a:spcPct val="120000"/>
              </a:lnSpc>
              <a:spcBef>
                <a:spcPct val="0"/>
              </a:spcBef>
              <a:buFont typeface="Futura Bk" pitchFamily="34" charset="0"/>
              <a:buNone/>
              <a:defRPr sz="1500"/>
            </a:lvl1pPr>
          </a:lstStyle>
          <a:p>
            <a:r>
              <a:rPr lang="en-US"/>
              <a:t>Speaker Name</a:t>
            </a:r>
          </a:p>
          <a:p>
            <a:r>
              <a:rPr lang="en-US"/>
              <a:t>Job Title</a:t>
            </a:r>
          </a:p>
          <a:p>
            <a:r>
              <a:rPr lang="en-US"/>
              <a:t>Date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263525" y="4806950"/>
            <a:ext cx="3703638" cy="198438"/>
          </a:xfrm>
        </p:spPr>
        <p:txBody>
          <a:bodyPr/>
          <a:lstStyle>
            <a:lvl1pPr>
              <a:defRPr>
                <a:solidFill>
                  <a:srgbClr val="692145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76613" y="292100"/>
            <a:ext cx="1046162" cy="4257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538" y="292100"/>
            <a:ext cx="2987675" cy="4257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4070350"/>
            <a:ext cx="1611312" cy="47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9775" y="4070350"/>
            <a:ext cx="1611313" cy="47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76613" y="292100"/>
            <a:ext cx="1046162" cy="4257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538" y="292100"/>
            <a:ext cx="2987675" cy="4257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588" y="931863"/>
            <a:ext cx="3752850" cy="3671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0838" y="931863"/>
            <a:ext cx="3754437" cy="3671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292100"/>
            <a:ext cx="2093912" cy="431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292100"/>
            <a:ext cx="6129338" cy="431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588" y="1316038"/>
            <a:ext cx="3773487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1475" y="1316038"/>
            <a:ext cx="3773488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588" y="1316038"/>
            <a:ext cx="3840162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8150" y="1316038"/>
            <a:ext cx="3841750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292100"/>
            <a:ext cx="2093912" cy="4303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292100"/>
            <a:ext cx="6129338" cy="4303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 userDrawn="1"/>
        </p:nvPicPr>
        <p:blipFill>
          <a:blip r:embed="rId2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34505" name="Title Placeholder 1"/>
          <p:cNvSpPr>
            <a:spLocks noGrp="1"/>
          </p:cNvSpPr>
          <p:nvPr>
            <p:ph type="ctrTitle"/>
          </p:nvPr>
        </p:nvSpPr>
        <p:spPr>
          <a:xfrm>
            <a:off x="822325" y="1508125"/>
            <a:ext cx="7542213" cy="1746250"/>
          </a:xfrm>
          <a:ln algn="ctr"/>
        </p:spPr>
        <p:txBody>
          <a:bodyPr/>
          <a:lstStyle>
            <a:lvl1pPr>
              <a:lnSpc>
                <a:spcPts val="3600"/>
              </a:lnSpc>
              <a:defRPr sz="3600" smtClean="0"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34510" name="Text Placeholder 7"/>
          <p:cNvSpPr>
            <a:spLocks noGrp="1"/>
          </p:cNvSpPr>
          <p:nvPr>
            <p:ph type="subTitle" idx="1"/>
          </p:nvPr>
        </p:nvSpPr>
        <p:spPr bwMode="auto">
          <a:xfrm>
            <a:off x="246063" y="3649663"/>
            <a:ext cx="7702550" cy="88741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Font typeface="Futura Bk" pitchFamily="34" charset="0"/>
              <a:buNone/>
              <a:defRPr sz="1500">
                <a:solidFill>
                  <a:srgbClr val="FFFFFF"/>
                </a:solidFill>
                <a:latin typeface="Futura Bk" pitchFamily="34" charset="0"/>
              </a:defRPr>
            </a:lvl1pPr>
          </a:lstStyle>
          <a:p>
            <a:r>
              <a:t>Speaker Name</a:t>
            </a:r>
          </a:p>
          <a:p>
            <a:r>
              <a:t>Job Title</a:t>
            </a:r>
          </a:p>
          <a:p>
            <a:r>
              <a:t>Date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xfrm>
            <a:off x="263525" y="4806950"/>
            <a:ext cx="3703638" cy="198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icture2 resiz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627CC895-2C84-4AB9-B9C1-06A5C0DB992B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Picture2 resiz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43C2C889-0F09-4A16-8BC1-918921ACB464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white">
          <a:xfrm>
            <a:off x="246888" y="3685032"/>
            <a:ext cx="4315968" cy="859536"/>
          </a:xfrm>
        </p:spPr>
        <p:txBody>
          <a:bodyPr anchor="b"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icture3 resiz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4A36854E-4056-4FD1-9BB2-2B2BE859766A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/>
          <a:srcRect l="191" t="215" b="523"/>
          <a:stretch>
            <a:fillRect/>
          </a:stretch>
        </p:blipFill>
        <p:spPr bwMode="white">
          <a:xfrm>
            <a:off x="0" y="0"/>
            <a:ext cx="497681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3C92F899-2BD6-4301-834A-AFA4C7DDB8F7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3" cstate="print"/>
          <a:srcRect t="4449" r="7848" b="2527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 bwMode="black">
          <a:xfrm>
            <a:off x="248227" y="301752"/>
            <a:ext cx="4189302" cy="857250"/>
          </a:xfrm>
        </p:spPr>
        <p:txBody>
          <a:bodyPr anchor="t">
            <a:noAutofit/>
          </a:bodyPr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Line with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798A450C-4B05-4C4D-90DA-49564173D6B4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 userDrawn="1"/>
        </p:nvPicPr>
        <p:blipFill>
          <a:blip r:embed="rId3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235"/>
            <a:ext cx="8375650" cy="50399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4732"/>
            <a:ext cx="7662672" cy="3319272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/>
            </a:lvl1pPr>
            <a:lvl2pPr marL="338138" indent="-106363">
              <a:spcBef>
                <a:spcPts val="6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ts val="16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ts val="16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ts val="16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236F0D7-2FE3-4C1F-AB1E-8947B1EAC1CD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 userDrawn="1"/>
        </p:nvPicPr>
        <p:blipFill>
          <a:blip r:embed="rId3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235"/>
            <a:ext cx="8375650" cy="50399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3915" y="721367"/>
            <a:ext cx="8366760" cy="39968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1pPr>
            <a:lvl2pPr>
              <a:defRPr>
                <a:solidFill>
                  <a:schemeClr val="bg1"/>
                </a:solidFill>
                <a:latin typeface="Futura Bk" pitchFamily="34" charset="0"/>
              </a:defRPr>
            </a:lvl2pPr>
            <a:lvl3pPr>
              <a:defRPr>
                <a:solidFill>
                  <a:schemeClr val="bg1"/>
                </a:solidFill>
                <a:latin typeface="Futura Bk" pitchFamily="34" charset="0"/>
              </a:defRPr>
            </a:lvl3pPr>
            <a:lvl4pPr>
              <a:defRPr>
                <a:solidFill>
                  <a:schemeClr val="bg1"/>
                </a:solidFill>
                <a:latin typeface="Futura Bk" pitchFamily="34" charset="0"/>
              </a:defRPr>
            </a:lvl4pPr>
            <a:lvl5pPr>
              <a:defRPr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4732"/>
            <a:ext cx="7662672" cy="3319272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/>
            </a:lvl1pPr>
            <a:lvl2pPr marL="338138" indent="-106363">
              <a:spcBef>
                <a:spcPts val="6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ts val="16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ts val="16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ts val="16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A064A7-DBCB-4A2A-95FE-CEB14F33C6F6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235"/>
            <a:ext cx="8375650" cy="50399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D8B204D5-CB4E-4108-A3A8-4529DFA41A1E}" type="slidenum">
              <a:rPr lang="en-US" sz="700">
                <a:solidFill>
                  <a:srgbClr val="196EA3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196EA3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449" r="7848" b="2527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96065" y="1508760"/>
            <a:ext cx="7543800" cy="1746504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 bwMode="white">
          <a:xfrm>
            <a:off x="0" y="0"/>
            <a:ext cx="9144000" cy="5153025"/>
          </a:xfrm>
          <a:prstGeom prst="rect">
            <a:avLst/>
          </a:prstGeom>
          <a:gradFill flip="none" rotWithShape="1">
            <a:gsLst>
              <a:gs pos="13000">
                <a:srgbClr val="393B3D"/>
              </a:gs>
              <a:gs pos="50000">
                <a:srgbClr val="1A1819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18"/>
          <p:cNvSpPr txBox="1"/>
          <p:nvPr userDrawn="1"/>
        </p:nvSpPr>
        <p:spPr bwMode="black">
          <a:xfrm>
            <a:off x="361950" y="484981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CE1303E6-628D-4C1D-9FC6-40754CADC1CE}" type="slidenum">
              <a:rPr lang="en-US" sz="700">
                <a:solidFill>
                  <a:schemeClr val="bg1"/>
                </a:solidFill>
                <a:latin typeface="+mn-lt"/>
              </a:rPr>
              <a:pPr algn="ctr">
                <a:defRPr/>
              </a:pPr>
              <a:t>‹#›</a:t>
            </a:fld>
            <a:endParaRPr lang="en-US" sz="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1538" y="4691063"/>
            <a:ext cx="3905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 userDrawn="1"/>
        </p:nvSpPr>
        <p:spPr bwMode="gray">
          <a:xfrm>
            <a:off x="615950" y="484981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+mn-lt"/>
              </a:rPr>
              <a:t>© Copyright 2010 Hewlett-Packard Development Company, L.P.    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659606"/>
            <a:ext cx="8370380" cy="2949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339725" y="315468"/>
            <a:ext cx="8375650" cy="329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292100"/>
            <a:ext cx="2093912" cy="4303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292100"/>
            <a:ext cx="6129338" cy="4303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3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40649" name="Title Placeholder 1"/>
          <p:cNvSpPr>
            <a:spLocks noGrp="1"/>
          </p:cNvSpPr>
          <p:nvPr>
            <p:ph type="ctrTitle"/>
          </p:nvPr>
        </p:nvSpPr>
        <p:spPr>
          <a:xfrm>
            <a:off x="822325" y="1508125"/>
            <a:ext cx="7542213" cy="1746250"/>
          </a:xfrm>
        </p:spPr>
        <p:txBody>
          <a:bodyPr anchor="ctr"/>
          <a:lstStyle>
            <a:lvl1pPr algn="ctr">
              <a:lnSpc>
                <a:spcPts val="36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0657" name="Text Placeholder 7"/>
          <p:cNvSpPr>
            <a:spLocks noGrp="1"/>
          </p:cNvSpPr>
          <p:nvPr>
            <p:ph type="subTitle" idx="1"/>
          </p:nvPr>
        </p:nvSpPr>
        <p:spPr>
          <a:xfrm>
            <a:off x="246063" y="3649663"/>
            <a:ext cx="7702550" cy="887412"/>
          </a:xfrm>
          <a:ln algn="ctr"/>
        </p:spPr>
        <p:txBody>
          <a:bodyPr anchor="b"/>
          <a:lstStyle>
            <a:lvl1pPr marL="0" indent="0">
              <a:lnSpc>
                <a:spcPct val="120000"/>
              </a:lnSpc>
              <a:spcBef>
                <a:spcPct val="0"/>
              </a:spcBef>
              <a:buFont typeface="Futura Bk" pitchFamily="34" charset="0"/>
              <a:buNone/>
              <a:defRPr sz="1500"/>
            </a:lvl1pPr>
          </a:lstStyle>
          <a:p>
            <a:r>
              <a:rPr lang="en-US"/>
              <a:t>Speaker Name</a:t>
            </a:r>
          </a:p>
          <a:p>
            <a:r>
              <a:rPr lang="en-US"/>
              <a:t>Job Title</a:t>
            </a:r>
          </a:p>
          <a:p>
            <a:r>
              <a:rPr lang="en-US"/>
              <a:t>Date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263525" y="4806950"/>
            <a:ext cx="3703638" cy="198438"/>
          </a:xfrm>
          <a:ln algn="ctr"/>
        </p:spPr>
        <p:txBody>
          <a:bodyPr/>
          <a:lstStyle>
            <a:lvl1pPr>
              <a:defRPr>
                <a:solidFill>
                  <a:srgbClr val="753000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588" y="1316038"/>
            <a:ext cx="3840162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8150" y="1316038"/>
            <a:ext cx="3841750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292100"/>
            <a:ext cx="2093912" cy="4303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292100"/>
            <a:ext cx="6129338" cy="4303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42697" name="Title Placeholder 1"/>
          <p:cNvSpPr>
            <a:spLocks noGrp="1"/>
          </p:cNvSpPr>
          <p:nvPr>
            <p:ph type="ctrTitle"/>
          </p:nvPr>
        </p:nvSpPr>
        <p:spPr>
          <a:xfrm>
            <a:off x="822325" y="1508125"/>
            <a:ext cx="7542213" cy="1746250"/>
          </a:xfrm>
        </p:spPr>
        <p:txBody>
          <a:bodyPr anchor="ctr"/>
          <a:lstStyle>
            <a:lvl1pPr algn="ctr">
              <a:lnSpc>
                <a:spcPts val="36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2704" name="Text Placeholder 7"/>
          <p:cNvSpPr>
            <a:spLocks noGrp="1"/>
          </p:cNvSpPr>
          <p:nvPr>
            <p:ph type="subTitle" idx="1"/>
          </p:nvPr>
        </p:nvSpPr>
        <p:spPr>
          <a:xfrm>
            <a:off x="246063" y="3649663"/>
            <a:ext cx="7702550" cy="887412"/>
          </a:xfrm>
          <a:ln algn="ctr"/>
        </p:spPr>
        <p:txBody>
          <a:bodyPr anchor="b"/>
          <a:lstStyle>
            <a:lvl1pPr marL="0" indent="0">
              <a:lnSpc>
                <a:spcPct val="120000"/>
              </a:lnSpc>
              <a:spcBef>
                <a:spcPct val="0"/>
              </a:spcBef>
              <a:buFont typeface="Futura Bk" pitchFamily="34" charset="0"/>
              <a:buNone/>
              <a:defRPr sz="1500"/>
            </a:lvl1pPr>
          </a:lstStyle>
          <a:p>
            <a:r>
              <a:rPr lang="en-US"/>
              <a:t>Speaker Name</a:t>
            </a:r>
          </a:p>
          <a:p>
            <a:r>
              <a:rPr lang="en-US"/>
              <a:t>Job Title</a:t>
            </a:r>
          </a:p>
          <a:p>
            <a:r>
              <a:rPr lang="en-US"/>
              <a:t>Date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63525" y="4806950"/>
            <a:ext cx="3703638" cy="198438"/>
          </a:xfrm>
          <a:ln algn="ctr"/>
        </p:spPr>
        <p:txBody>
          <a:bodyPr/>
          <a:lstStyle>
            <a:lvl1pPr>
              <a:defRPr>
                <a:solidFill>
                  <a:srgbClr val="8F2D5E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588" y="1316038"/>
            <a:ext cx="3840162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8150" y="1316038"/>
            <a:ext cx="3841750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588" y="1316038"/>
            <a:ext cx="3840162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8150" y="1316038"/>
            <a:ext cx="3841750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292100"/>
            <a:ext cx="2093912" cy="4303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292100"/>
            <a:ext cx="6129338" cy="4303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44745" name="Title Placeholder 1"/>
          <p:cNvSpPr>
            <a:spLocks noGrp="1"/>
          </p:cNvSpPr>
          <p:nvPr>
            <p:ph type="ctrTitle"/>
          </p:nvPr>
        </p:nvSpPr>
        <p:spPr>
          <a:xfrm>
            <a:off x="822325" y="1508125"/>
            <a:ext cx="7542213" cy="1746250"/>
          </a:xfrm>
        </p:spPr>
        <p:txBody>
          <a:bodyPr anchor="ctr"/>
          <a:lstStyle>
            <a:lvl1pPr algn="ctr">
              <a:lnSpc>
                <a:spcPts val="36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4750" name="Text Placeholder 7"/>
          <p:cNvSpPr>
            <a:spLocks noGrp="1"/>
          </p:cNvSpPr>
          <p:nvPr>
            <p:ph type="subTitle" idx="1"/>
          </p:nvPr>
        </p:nvSpPr>
        <p:spPr>
          <a:xfrm>
            <a:off x="246063" y="3649663"/>
            <a:ext cx="7702550" cy="887412"/>
          </a:xfrm>
          <a:ln algn="ctr"/>
        </p:spPr>
        <p:txBody>
          <a:bodyPr anchor="b"/>
          <a:lstStyle>
            <a:lvl1pPr marL="0" indent="0">
              <a:lnSpc>
                <a:spcPct val="120000"/>
              </a:lnSpc>
              <a:spcBef>
                <a:spcPct val="0"/>
              </a:spcBef>
              <a:buFont typeface="Futura Bk" pitchFamily="34" charset="0"/>
              <a:buNone/>
              <a:defRPr sz="1500"/>
            </a:lvl1pPr>
          </a:lstStyle>
          <a:p>
            <a:r>
              <a:rPr lang="en-US"/>
              <a:t>Speaker Name</a:t>
            </a:r>
          </a:p>
          <a:p>
            <a:r>
              <a:rPr lang="en-US"/>
              <a:t>Job Title</a:t>
            </a:r>
          </a:p>
          <a:p>
            <a:r>
              <a:rPr lang="en-US"/>
              <a:t>Date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3525" y="4806950"/>
            <a:ext cx="3703638" cy="198438"/>
          </a:xfrm>
          <a:ln algn="ctr"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588" y="1316038"/>
            <a:ext cx="3840162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8150" y="1316038"/>
            <a:ext cx="3841750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292100"/>
            <a:ext cx="2093912" cy="4303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292100"/>
            <a:ext cx="6129338" cy="4303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ictur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588" y="-15875"/>
            <a:ext cx="54594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 l="191" t="215" b="523"/>
          <a:stretch>
            <a:fillRect/>
          </a:stretch>
        </p:blipFill>
        <p:spPr bwMode="white">
          <a:xfrm>
            <a:off x="0" y="0"/>
            <a:ext cx="497681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/>
          <p:cNvPicPr>
            <a:picLocks noChangeAspect="1" noChangeArrowheads="1"/>
          </p:cNvPicPr>
          <p:nvPr userDrawn="1"/>
        </p:nvPicPr>
        <p:blipFill>
          <a:blip r:embed="rId4" cstate="print"/>
          <a:srcRect t="4449" r="7848" b="2527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46793" name="Title Placeholder 1"/>
          <p:cNvSpPr>
            <a:spLocks noGrp="1"/>
          </p:cNvSpPr>
          <p:nvPr>
            <p:ph type="ctrTitle"/>
          </p:nvPr>
        </p:nvSpPr>
        <p:spPr>
          <a:xfrm>
            <a:off x="236538" y="292100"/>
            <a:ext cx="3940175" cy="21383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6806" name="Text Placeholder 7"/>
          <p:cNvSpPr>
            <a:spLocks noGrp="1"/>
          </p:cNvSpPr>
          <p:nvPr>
            <p:ph type="subTitle" idx="1"/>
          </p:nvPr>
        </p:nvSpPr>
        <p:spPr>
          <a:xfrm>
            <a:off x="246063" y="3649663"/>
            <a:ext cx="3581400" cy="887412"/>
          </a:xfrm>
          <a:ln algn="ctr"/>
        </p:spPr>
        <p:txBody>
          <a:bodyPr anchor="b"/>
          <a:lstStyle>
            <a:lvl1pPr marL="0" indent="0">
              <a:lnSpc>
                <a:spcPct val="120000"/>
              </a:lnSpc>
              <a:spcBef>
                <a:spcPct val="0"/>
              </a:spcBef>
              <a:buFont typeface="Futura Bk" pitchFamily="34" charset="0"/>
              <a:buNone/>
              <a:defRPr sz="1500"/>
            </a:lvl1pPr>
          </a:lstStyle>
          <a:p>
            <a:r>
              <a:rPr lang="en-US"/>
              <a:t>Speaker Name</a:t>
            </a:r>
          </a:p>
          <a:p>
            <a:r>
              <a:rPr lang="en-US"/>
              <a:t>Job Title</a:t>
            </a:r>
          </a:p>
          <a:p>
            <a:r>
              <a:rPr lang="en-US"/>
              <a:t>Date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3525" y="4806950"/>
            <a:ext cx="3703638" cy="198438"/>
          </a:xfrm>
          <a:ln algn="ctr"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588" y="1316038"/>
            <a:ext cx="3840162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8150" y="1316038"/>
            <a:ext cx="3841750" cy="327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292100"/>
            <a:ext cx="2093912" cy="4303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292100"/>
            <a:ext cx="6129338" cy="4303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4070350"/>
            <a:ext cx="1611312" cy="47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9775" y="4070350"/>
            <a:ext cx="1611313" cy="47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76613" y="292100"/>
            <a:ext cx="1046162" cy="4257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538" y="292100"/>
            <a:ext cx="2987675" cy="4257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4070350"/>
            <a:ext cx="1611312" cy="47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9775" y="4070350"/>
            <a:ext cx="1611313" cy="47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76613" y="292100"/>
            <a:ext cx="1046162" cy="4257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538" y="292100"/>
            <a:ext cx="2987675" cy="4257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4070350"/>
            <a:ext cx="1611312" cy="47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9775" y="4070350"/>
            <a:ext cx="1611313" cy="47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76613" y="292100"/>
            <a:ext cx="1046162" cy="4257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538" y="292100"/>
            <a:ext cx="2987675" cy="4257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9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585C27AD-D84D-42FC-9604-C9E688E90ED5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55588" y="1316038"/>
            <a:ext cx="7834312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34950" y="292100"/>
            <a:ext cx="8375650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DOUBLE LINE TITLE</a:t>
            </a:r>
            <a:br>
              <a:rPr lang="en-US" smtClean="0"/>
            </a:br>
            <a:r>
              <a:rPr lang="en-US" smtClean="0"/>
              <a:t>FOR ADDED CONTENT</a:t>
            </a:r>
          </a:p>
        </p:txBody>
      </p:sp>
      <p:sp>
        <p:nvSpPr>
          <p:cNvPr id="237589" name="Rectangle 21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  <p:pic>
        <p:nvPicPr>
          <p:cNvPr id="1030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0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rgbClr val="FFFFFF"/>
        </a:buClr>
        <a:buSzPct val="100000"/>
        <a:buFont typeface="Futura Bk" pitchFamily="34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341313" indent="-112713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SzPct val="80000"/>
        <a:buFont typeface="Arial" charset="0"/>
        <a:buChar char="•"/>
        <a:defRPr sz="1600">
          <a:solidFill>
            <a:srgbClr val="FFFFFF"/>
          </a:solidFill>
          <a:latin typeface="+mn-lt"/>
        </a:defRPr>
      </a:lvl2pPr>
      <a:lvl3pPr marL="568325" indent="-1651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3pPr>
      <a:lvl4pPr marL="800100" indent="-106363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rgbClr val="FFFFFF"/>
          </a:solidFill>
          <a:latin typeface="+mn-lt"/>
        </a:defRPr>
      </a:lvl4pPr>
      <a:lvl5pPr marL="10287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5pPr>
      <a:lvl6pPr marL="14859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6pPr>
      <a:lvl7pPr marL="19431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7pPr>
      <a:lvl8pPr marL="24003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8pPr>
      <a:lvl9pPr marL="28575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/>
          <p:cNvPicPr>
            <a:picLocks noChangeAspect="1" noChangeArrowheads="1"/>
          </p:cNvPicPr>
          <p:nvPr/>
        </p:nvPicPr>
        <p:blipFill>
          <a:blip r:embed="rId14" cstate="print"/>
          <a:srcRect l="191" t="215" b="523"/>
          <a:stretch>
            <a:fillRect/>
          </a:stretch>
        </p:blipFill>
        <p:spPr bwMode="white">
          <a:xfrm>
            <a:off x="0" y="0"/>
            <a:ext cx="497681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2B50ADF2-37D9-4A8E-B8B4-66F92DDE7BCE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111620" name="Title Placeholder 1"/>
          <p:cNvSpPr>
            <a:spLocks noGrp="1"/>
          </p:cNvSpPr>
          <p:nvPr>
            <p:ph type="title"/>
          </p:nvPr>
        </p:nvSpPr>
        <p:spPr bwMode="auto">
          <a:xfrm>
            <a:off x="236538" y="292100"/>
            <a:ext cx="4186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</a:t>
            </a:r>
            <a:br>
              <a:rPr lang="en-US" smtClean="0"/>
            </a:br>
            <a:r>
              <a:rPr lang="en-US" smtClean="0"/>
              <a:t>PLACEHOLDER</a:t>
            </a:r>
          </a:p>
        </p:txBody>
      </p:sp>
      <p:sp>
        <p:nvSpPr>
          <p:cNvPr id="11162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4070350"/>
            <a:ext cx="33750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Placeholder Here</a:t>
            </a:r>
          </a:p>
        </p:txBody>
      </p:sp>
      <p:sp>
        <p:nvSpPr>
          <p:cNvPr id="250896" name="Rectangle 1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  <p:pic>
        <p:nvPicPr>
          <p:cNvPr id="111623" name="Picture 17"/>
          <p:cNvPicPr>
            <a:picLocks noChangeAspect="1" noChangeArrowheads="1"/>
          </p:cNvPicPr>
          <p:nvPr userDrawn="1"/>
        </p:nvPicPr>
        <p:blipFill>
          <a:blip r:embed="rId15" cstate="print"/>
          <a:srcRect t="4449" r="7848" b="2527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bg1"/>
        </a:buClr>
        <a:buSzPct val="100000"/>
        <a:buFont typeface="Futura Bk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112713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SzPct val="80000"/>
        <a:buFont typeface="Arial" charset="0"/>
        <a:buChar char="•"/>
        <a:defRPr sz="1600">
          <a:solidFill>
            <a:schemeClr val="bg1"/>
          </a:solidFill>
          <a:latin typeface="+mn-lt"/>
        </a:defRPr>
      </a:lvl2pPr>
      <a:lvl3pPr marL="677863" indent="-165100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3pPr>
      <a:lvl4pPr marL="898525" indent="-106363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chemeClr val="bg1"/>
          </a:solidFill>
          <a:latin typeface="+mn-lt"/>
        </a:defRPr>
      </a:lvl4pPr>
      <a:lvl5pPr marL="1181100" indent="-168275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5pPr>
      <a:lvl6pPr marL="16383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6pPr>
      <a:lvl7pPr marL="20955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7pPr>
      <a:lvl8pPr marL="25527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8pPr>
      <a:lvl9pPr marL="30099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7" descr="Picture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84588" y="-15875"/>
            <a:ext cx="54594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 l="191" t="215" b="523"/>
          <a:stretch>
            <a:fillRect/>
          </a:stretch>
        </p:blipFill>
        <p:spPr bwMode="white">
          <a:xfrm>
            <a:off x="0" y="0"/>
            <a:ext cx="497681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F2CD54DF-ADB4-49DE-B5A2-64DFF0632F03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123909" name="Title Placeholder 1"/>
          <p:cNvSpPr>
            <a:spLocks noGrp="1"/>
          </p:cNvSpPr>
          <p:nvPr>
            <p:ph type="title"/>
          </p:nvPr>
        </p:nvSpPr>
        <p:spPr bwMode="auto">
          <a:xfrm>
            <a:off x="236538" y="292100"/>
            <a:ext cx="4186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</a:t>
            </a:r>
            <a:br>
              <a:rPr lang="en-US" smtClean="0"/>
            </a:br>
            <a:r>
              <a:rPr lang="en-US" smtClean="0"/>
              <a:t>PLACEHOLDER</a:t>
            </a:r>
          </a:p>
        </p:txBody>
      </p:sp>
      <p:sp>
        <p:nvSpPr>
          <p:cNvPr id="12391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4070350"/>
            <a:ext cx="33750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Placeholder Here</a:t>
            </a:r>
          </a:p>
        </p:txBody>
      </p:sp>
      <p:sp>
        <p:nvSpPr>
          <p:cNvPr id="336914" name="Rectangle 1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  <p:pic>
        <p:nvPicPr>
          <p:cNvPr id="123912" name="Picture 19"/>
          <p:cNvPicPr>
            <a:picLocks noChangeAspect="1" noChangeArrowheads="1"/>
          </p:cNvPicPr>
          <p:nvPr userDrawn="1"/>
        </p:nvPicPr>
        <p:blipFill>
          <a:blip r:embed="rId15" cstate="print"/>
          <a:srcRect t="4449" r="7848" b="2527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bg1"/>
        </a:buClr>
        <a:buSzPct val="100000"/>
        <a:buFont typeface="Futura Bk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12713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SzPct val="80000"/>
        <a:buFont typeface="Arial" charset="0"/>
        <a:buChar char="•"/>
        <a:defRPr sz="1600">
          <a:solidFill>
            <a:schemeClr val="bg1"/>
          </a:solidFill>
          <a:latin typeface="+mn-lt"/>
        </a:defRPr>
      </a:lvl2pPr>
      <a:lvl3pPr marL="736600" indent="-165100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3pPr>
      <a:lvl4pPr marL="957263" indent="-106363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chemeClr val="bg1"/>
          </a:solidFill>
          <a:latin typeface="+mn-lt"/>
        </a:defRPr>
      </a:lvl4pPr>
      <a:lvl5pPr marL="1239838" indent="-168275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5pPr>
      <a:lvl6pPr marL="1697038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6pPr>
      <a:lvl7pPr marL="2154238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7pPr>
      <a:lvl8pPr marL="2611438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8pPr>
      <a:lvl9pPr marL="3068638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8" descr="Picture3 resize"/>
          <p:cNvPicPr>
            <a:picLocks noChangeAspect="1" noChangeArrowheads="1"/>
          </p:cNvPicPr>
          <p:nvPr userDrawn="1"/>
        </p:nvPicPr>
        <p:blipFill>
          <a:blip r:embed="rId13" cstate="print"/>
          <a:srcRect l="433" r="37065"/>
          <a:stretch>
            <a:fillRect/>
          </a:stretch>
        </p:blipFill>
        <p:spPr bwMode="auto">
          <a:xfrm>
            <a:off x="3429000" y="0"/>
            <a:ext cx="5715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 l="191" t="215" b="523"/>
          <a:stretch>
            <a:fillRect/>
          </a:stretch>
        </p:blipFill>
        <p:spPr bwMode="white">
          <a:xfrm>
            <a:off x="0" y="0"/>
            <a:ext cx="497681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7BDE77F-81F4-479A-8DB4-ABB0994F7A6C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136197" name="Title Placeholder 1"/>
          <p:cNvSpPr>
            <a:spLocks noGrp="1"/>
          </p:cNvSpPr>
          <p:nvPr>
            <p:ph type="title"/>
          </p:nvPr>
        </p:nvSpPr>
        <p:spPr bwMode="auto">
          <a:xfrm>
            <a:off x="236538" y="292100"/>
            <a:ext cx="4186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</a:t>
            </a:r>
            <a:br>
              <a:rPr lang="en-US" smtClean="0"/>
            </a:br>
            <a:r>
              <a:rPr lang="en-US" smtClean="0"/>
              <a:t>PLACEHOLDER</a:t>
            </a:r>
          </a:p>
        </p:txBody>
      </p:sp>
      <p:sp>
        <p:nvSpPr>
          <p:cNvPr id="13619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4070350"/>
            <a:ext cx="33750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Placeholder Here</a:t>
            </a:r>
          </a:p>
        </p:txBody>
      </p:sp>
      <p:sp>
        <p:nvSpPr>
          <p:cNvPr id="337939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  <p:pic>
        <p:nvPicPr>
          <p:cNvPr id="136200" name="Picture 20"/>
          <p:cNvPicPr>
            <a:picLocks noChangeAspect="1" noChangeArrowheads="1"/>
          </p:cNvPicPr>
          <p:nvPr userDrawn="1"/>
        </p:nvPicPr>
        <p:blipFill>
          <a:blip r:embed="rId15" cstate="print"/>
          <a:srcRect t="4449" r="7848" b="2527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bg1"/>
        </a:buClr>
        <a:buSzPct val="100000"/>
        <a:buFont typeface="Futura Bk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12713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SzPct val="80000"/>
        <a:buFont typeface="Arial" charset="0"/>
        <a:buChar char="•"/>
        <a:defRPr sz="1600">
          <a:solidFill>
            <a:schemeClr val="bg1"/>
          </a:solidFill>
          <a:latin typeface="+mn-lt"/>
        </a:defRPr>
      </a:lvl2pPr>
      <a:lvl3pPr marL="736600" indent="-165100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3pPr>
      <a:lvl4pPr marL="957263" indent="-106363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chemeClr val="bg1"/>
          </a:solidFill>
          <a:latin typeface="+mn-lt"/>
        </a:defRPr>
      </a:lvl4pPr>
      <a:lvl5pPr marL="1239838" indent="-168275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5pPr>
      <a:lvl6pPr marL="1697038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6pPr>
      <a:lvl7pPr marL="2154238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7pPr>
      <a:lvl8pPr marL="2611438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8pPr>
      <a:lvl9pPr marL="3068638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5DAC3944-81AA-4961-9A77-B217FB65F1D1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148483" name="Title Placeholder 1"/>
          <p:cNvSpPr>
            <a:spLocks noGrp="1"/>
          </p:cNvSpPr>
          <p:nvPr>
            <p:ph type="title"/>
          </p:nvPr>
        </p:nvSpPr>
        <p:spPr bwMode="auto">
          <a:xfrm>
            <a:off x="234950" y="292100"/>
            <a:ext cx="83756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SINGLE LINE TITLE</a:t>
            </a:r>
          </a:p>
        </p:txBody>
      </p:sp>
      <p:sp>
        <p:nvSpPr>
          <p:cNvPr id="148484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55588" y="931863"/>
            <a:ext cx="76596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48485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99463" y="4570413"/>
            <a:ext cx="401637" cy="4079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339983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rgbClr val="FFFFFF"/>
        </a:buClr>
        <a:buSzPct val="100000"/>
        <a:buFont typeface="Futura Bk" pitchFamily="34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341313" indent="-112713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SzPct val="80000"/>
        <a:buFont typeface="Arial" charset="0"/>
        <a:buChar char="•"/>
        <a:defRPr sz="1600">
          <a:solidFill>
            <a:srgbClr val="FFFFFF"/>
          </a:solidFill>
          <a:latin typeface="+mn-lt"/>
        </a:defRPr>
      </a:lvl2pPr>
      <a:lvl3pPr marL="568325" indent="-1651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3pPr>
      <a:lvl4pPr marL="800100" indent="-106363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rgbClr val="FFFFFF"/>
          </a:solidFill>
          <a:latin typeface="+mn-lt"/>
        </a:defRPr>
      </a:lvl4pPr>
      <a:lvl5pPr marL="10287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5pPr>
      <a:lvl6pPr marL="14859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6pPr>
      <a:lvl7pPr marL="19431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7pPr>
      <a:lvl8pPr marL="24003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8pPr>
      <a:lvl9pPr marL="28575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76929D51-8CDE-4181-8C77-E0595A91EB6D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160771" name="Title Placeholder 1"/>
          <p:cNvSpPr>
            <a:spLocks noGrp="1"/>
          </p:cNvSpPr>
          <p:nvPr>
            <p:ph type="title"/>
          </p:nvPr>
        </p:nvSpPr>
        <p:spPr bwMode="auto">
          <a:xfrm>
            <a:off x="234950" y="292100"/>
            <a:ext cx="8375650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DOUBLE LINE TITLE</a:t>
            </a:r>
            <a:br>
              <a:rPr lang="en-US" smtClean="0"/>
            </a:br>
            <a:r>
              <a:rPr lang="en-US" smtClean="0"/>
              <a:t>FOR ADDED CONTENT</a:t>
            </a:r>
          </a:p>
        </p:txBody>
      </p:sp>
      <p:sp>
        <p:nvSpPr>
          <p:cNvPr id="160772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55588" y="1316038"/>
            <a:ext cx="769937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60773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99463" y="4570413"/>
            <a:ext cx="401637" cy="4079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343055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rgbClr val="FFFFFF"/>
        </a:buClr>
        <a:buSzPct val="100000"/>
        <a:buFont typeface="Futura Bk" pitchFamily="34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341313" indent="-112713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SzPct val="80000"/>
        <a:buFont typeface="Arial" charset="0"/>
        <a:buChar char="•"/>
        <a:defRPr sz="1600">
          <a:solidFill>
            <a:srgbClr val="FFFFFF"/>
          </a:solidFill>
          <a:latin typeface="+mn-lt"/>
        </a:defRPr>
      </a:lvl2pPr>
      <a:lvl3pPr marL="568325" indent="-1651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3pPr>
      <a:lvl4pPr marL="800100" indent="-106363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rgbClr val="FFFFFF"/>
          </a:solidFill>
          <a:latin typeface="+mn-lt"/>
        </a:defRPr>
      </a:lvl4pPr>
      <a:lvl5pPr marL="10287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5pPr>
      <a:lvl6pPr marL="14859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6pPr>
      <a:lvl7pPr marL="19431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7pPr>
      <a:lvl8pPr marL="24003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8pPr>
      <a:lvl9pPr marL="28575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59300941-7D64-44F0-AEE4-C0C960A92B58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346121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bg1"/>
        </a:buClr>
        <a:buSzPct val="100000"/>
        <a:buFont typeface="Futura Bk" pitchFamily="34" charset="0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341313" indent="-112713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SzPct val="80000"/>
        <a:buFont typeface="Arial" charset="0"/>
        <a:buChar char="•"/>
        <a:defRPr sz="1600">
          <a:solidFill>
            <a:schemeClr val="bg1"/>
          </a:solidFill>
          <a:latin typeface="+mn-lt"/>
        </a:defRPr>
      </a:lvl2pPr>
      <a:lvl3pPr marL="568325" indent="-165100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3pPr>
      <a:lvl4pPr marL="800100" indent="-106363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chemeClr val="bg1"/>
          </a:solidFill>
          <a:latin typeface="+mn-lt"/>
        </a:defRPr>
      </a:lvl4pPr>
      <a:lvl5pPr marL="1028700" indent="-168275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5pPr>
      <a:lvl6pPr marL="14859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6pPr>
      <a:lvl7pPr marL="19431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7pPr>
      <a:lvl8pPr marL="24003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8pPr>
      <a:lvl9pPr marL="28575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Placeholder 1"/>
          <p:cNvSpPr>
            <a:spLocks noGrp="1"/>
          </p:cNvSpPr>
          <p:nvPr>
            <p:ph type="title"/>
          </p:nvPr>
        </p:nvSpPr>
        <p:spPr bwMode="auto">
          <a:xfrm>
            <a:off x="793750" y="1525588"/>
            <a:ext cx="754221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Q&amp;A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196EA3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5000" kern="1200">
          <a:solidFill>
            <a:srgbClr val="FFFFFF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Arial" charset="0"/>
        </a:defRPr>
      </a:lvl2pPr>
      <a:lvl3pPr algn="ctr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Arial" charset="0"/>
        </a:defRPr>
      </a:lvl3pPr>
      <a:lvl4pPr algn="ctr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Arial" charset="0"/>
        </a:defRPr>
      </a:lvl4pPr>
      <a:lvl5pPr algn="ctr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Arial" charset="0"/>
        </a:defRPr>
      </a:lvl5pPr>
      <a:lvl6pPr marL="457200" algn="ctr" rtl="0" fontAlgn="base">
        <a:lnSpc>
          <a:spcPts val="5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Futura Bk" pitchFamily="34" charset="0"/>
        </a:defRPr>
      </a:lvl6pPr>
      <a:lvl7pPr marL="914400" algn="ctr" rtl="0" fontAlgn="base">
        <a:lnSpc>
          <a:spcPts val="5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Futura Bk" pitchFamily="34" charset="0"/>
        </a:defRPr>
      </a:lvl7pPr>
      <a:lvl8pPr marL="1371600" algn="ctr" rtl="0" fontAlgn="base">
        <a:lnSpc>
          <a:spcPts val="5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Futura Bk" pitchFamily="34" charset="0"/>
        </a:defRPr>
      </a:lvl8pPr>
      <a:lvl9pPr marL="1828800" algn="ctr" rtl="0" fontAlgn="base">
        <a:lnSpc>
          <a:spcPts val="5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bg1"/>
        </a:buClr>
        <a:buSzPct val="100000"/>
        <a:buFont typeface="Futura Bk" pitchFamily="34" charset="0"/>
        <a:buChar char="–"/>
        <a:defRPr lang="en-US" sz="2000" kern="1200" dirty="0">
          <a:solidFill>
            <a:schemeClr val="bg1"/>
          </a:solidFill>
          <a:latin typeface="Arial" charset="0"/>
          <a:ea typeface="+mn-ea"/>
          <a:cs typeface="+mn-cs"/>
        </a:defRPr>
      </a:lvl1pPr>
      <a:lvl2pPr marL="341313" indent="-112713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SzPct val="80000"/>
        <a:buFont typeface="Arial" charset="0"/>
        <a:buChar char="•"/>
        <a:defRPr lang="en-US" sz="1600" kern="1200" dirty="0">
          <a:solidFill>
            <a:schemeClr val="bg1"/>
          </a:solidFill>
          <a:latin typeface="Arial" charset="0"/>
          <a:ea typeface="+mn-ea"/>
          <a:cs typeface="+mn-cs"/>
        </a:defRPr>
      </a:lvl2pPr>
      <a:lvl3pPr marL="568325" indent="-165100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lang="en-US" sz="1200" kern="1200" dirty="0">
          <a:solidFill>
            <a:schemeClr val="bg1"/>
          </a:solidFill>
          <a:latin typeface="Arial" charset="0"/>
          <a:ea typeface="+mn-ea"/>
          <a:cs typeface="+mn-cs"/>
        </a:defRPr>
      </a:lvl3pPr>
      <a:lvl4pPr marL="800100" indent="-106363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lang="en-US" sz="1200" kern="1200" dirty="0">
          <a:solidFill>
            <a:schemeClr val="bg1"/>
          </a:solidFill>
          <a:latin typeface="Arial" charset="0"/>
          <a:ea typeface="+mn-ea"/>
          <a:cs typeface="+mn-cs"/>
        </a:defRPr>
      </a:lvl4pPr>
      <a:lvl5pPr marL="1028700" indent="-168275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lang="en-US" sz="1200" kern="1200" dirty="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3A5E648E-76BB-47EE-9ECA-7C5954C747AC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13315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55588" y="1316038"/>
            <a:ext cx="7834312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234950" y="292100"/>
            <a:ext cx="8375650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DOUBLE LINE TITLE</a:t>
            </a:r>
            <a:br>
              <a:rPr lang="en-US" smtClean="0"/>
            </a:br>
            <a:r>
              <a:rPr lang="en-US" smtClean="0"/>
              <a:t>FOR ADDED CONTENT</a:t>
            </a:r>
          </a:p>
        </p:txBody>
      </p:sp>
      <p:sp>
        <p:nvSpPr>
          <p:cNvPr id="235537" name="Rectangle 1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  <p:pic>
        <p:nvPicPr>
          <p:cNvPr id="13318" name="Picture 18"/>
          <p:cNvPicPr>
            <a:picLocks noChangeAspect="1" noChangeArrowheads="1"/>
          </p:cNvPicPr>
          <p:nvPr userDrawn="1"/>
        </p:nvPicPr>
        <p:blipFill>
          <a:blip r:embed="rId14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01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rgbClr val="FFFFFF"/>
        </a:buClr>
        <a:buSzPct val="100000"/>
        <a:buFont typeface="Futura Bk" pitchFamily="34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341313" indent="-112713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SzPct val="80000"/>
        <a:buFont typeface="Arial" charset="0"/>
        <a:buChar char="•"/>
        <a:defRPr sz="1600">
          <a:solidFill>
            <a:srgbClr val="FFFFFF"/>
          </a:solidFill>
          <a:latin typeface="+mn-lt"/>
        </a:defRPr>
      </a:lvl2pPr>
      <a:lvl3pPr marL="568325" indent="-1651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3pPr>
      <a:lvl4pPr marL="800100" indent="-106363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rgbClr val="FFFFFF"/>
          </a:solidFill>
          <a:latin typeface="+mn-lt"/>
        </a:defRPr>
      </a:lvl4pPr>
      <a:lvl5pPr marL="10287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5pPr>
      <a:lvl6pPr marL="14859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6pPr>
      <a:lvl7pPr marL="19431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7pPr>
      <a:lvl8pPr marL="24003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8pPr>
      <a:lvl9pPr marL="28575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32EBA52-D66F-4793-B071-7126986BF354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2560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55588" y="1316038"/>
            <a:ext cx="7834312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Title Placeholder 1"/>
          <p:cNvSpPr>
            <a:spLocks noGrp="1"/>
          </p:cNvSpPr>
          <p:nvPr>
            <p:ph type="title"/>
          </p:nvPr>
        </p:nvSpPr>
        <p:spPr bwMode="auto">
          <a:xfrm>
            <a:off x="234950" y="292100"/>
            <a:ext cx="8375650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DOUBLE LINE TITLE</a:t>
            </a:r>
            <a:br>
              <a:rPr lang="en-US" smtClean="0"/>
            </a:br>
            <a:r>
              <a:rPr lang="en-US" smtClean="0"/>
              <a:t>FOR ADDED CONTENT</a:t>
            </a:r>
          </a:p>
        </p:txBody>
      </p:sp>
      <p:sp>
        <p:nvSpPr>
          <p:cNvPr id="239634" name="Rectangle 1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  <p:pic>
        <p:nvPicPr>
          <p:cNvPr id="25606" name="Picture 19"/>
          <p:cNvPicPr>
            <a:picLocks noChangeAspect="1" noChangeArrowheads="1"/>
          </p:cNvPicPr>
          <p:nvPr userDrawn="1"/>
        </p:nvPicPr>
        <p:blipFill>
          <a:blip r:embed="rId14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02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rgbClr val="FFFFFF"/>
        </a:buClr>
        <a:buSzPct val="100000"/>
        <a:buFont typeface="Futura Bk" pitchFamily="34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341313" indent="-112713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SzPct val="80000"/>
        <a:buFont typeface="Arial" charset="0"/>
        <a:buChar char="•"/>
        <a:defRPr sz="1600">
          <a:solidFill>
            <a:srgbClr val="FFFFFF"/>
          </a:solidFill>
          <a:latin typeface="+mn-lt"/>
        </a:defRPr>
      </a:lvl2pPr>
      <a:lvl3pPr marL="568325" indent="-1651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3pPr>
      <a:lvl4pPr marL="800100" indent="-106363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rgbClr val="FFFFFF"/>
          </a:solidFill>
          <a:latin typeface="+mn-lt"/>
        </a:defRPr>
      </a:lvl4pPr>
      <a:lvl5pPr marL="10287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5pPr>
      <a:lvl6pPr marL="14859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6pPr>
      <a:lvl7pPr marL="19431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7pPr>
      <a:lvl8pPr marL="24003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8pPr>
      <a:lvl9pPr marL="28575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DBFFB4A2-A8B8-4AE6-9E09-CB9441991F73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234950" y="292100"/>
            <a:ext cx="8375650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DOUBLE LINE TITLE</a:t>
            </a:r>
            <a:br>
              <a:rPr lang="en-US" smtClean="0"/>
            </a:br>
            <a:r>
              <a:rPr lang="en-US" smtClean="0"/>
              <a:t>FOR ADDED CONTENT</a:t>
            </a:r>
          </a:p>
        </p:txBody>
      </p:sp>
      <p:sp>
        <p:nvSpPr>
          <p:cNvPr id="37892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55588" y="1316038"/>
            <a:ext cx="7834312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1680" name="Rectangle 1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  <p:pic>
        <p:nvPicPr>
          <p:cNvPr id="37894" name="Picture 17"/>
          <p:cNvPicPr>
            <a:picLocks noChangeAspect="1" noChangeArrowheads="1"/>
          </p:cNvPicPr>
          <p:nvPr userDrawn="1"/>
        </p:nvPicPr>
        <p:blipFill>
          <a:blip r:embed="rId14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03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rgbClr val="FFFFFF"/>
        </a:buClr>
        <a:buSzPct val="100000"/>
        <a:buFont typeface="Futura Bk" pitchFamily="34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341313" indent="-112713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SzPct val="80000"/>
        <a:buFont typeface="Arial" charset="0"/>
        <a:buChar char="•"/>
        <a:defRPr sz="1600">
          <a:solidFill>
            <a:srgbClr val="FFFFFF"/>
          </a:solidFill>
          <a:latin typeface="+mn-lt"/>
        </a:defRPr>
      </a:lvl2pPr>
      <a:lvl3pPr marL="568325" indent="-1651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3pPr>
      <a:lvl4pPr marL="800100" indent="-106363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rgbClr val="FFFFFF"/>
          </a:solidFill>
          <a:latin typeface="+mn-lt"/>
        </a:defRPr>
      </a:lvl4pPr>
      <a:lvl5pPr marL="10287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5pPr>
      <a:lvl6pPr marL="14859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6pPr>
      <a:lvl7pPr marL="19431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7pPr>
      <a:lvl8pPr marL="24003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8pPr>
      <a:lvl9pPr marL="28575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EEB3BF4-46B7-4476-8508-B0F0FFB00DF1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234950" y="292100"/>
            <a:ext cx="8375650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DOUBLE LINE TITLE</a:t>
            </a:r>
            <a:br>
              <a:rPr lang="en-US" smtClean="0"/>
            </a:br>
            <a:r>
              <a:rPr lang="en-US" smtClean="0"/>
              <a:t>FOR ADDED CONTENT</a:t>
            </a:r>
          </a:p>
        </p:txBody>
      </p:sp>
      <p:sp>
        <p:nvSpPr>
          <p:cNvPr id="50180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55588" y="1316038"/>
            <a:ext cx="7834312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3728" name="Rectangle 1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  <p:pic>
        <p:nvPicPr>
          <p:cNvPr id="50182" name="Picture 17"/>
          <p:cNvPicPr>
            <a:picLocks noChangeAspect="1" noChangeArrowheads="1"/>
          </p:cNvPicPr>
          <p:nvPr userDrawn="1"/>
        </p:nvPicPr>
        <p:blipFill>
          <a:blip r:embed="rId14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04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rgbClr val="FFFFFF"/>
        </a:buClr>
        <a:buSzPct val="100000"/>
        <a:buFont typeface="Futura Bk" pitchFamily="34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341313" indent="-112713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SzPct val="80000"/>
        <a:buFont typeface="Arial" charset="0"/>
        <a:buChar char="•"/>
        <a:defRPr sz="1600">
          <a:solidFill>
            <a:srgbClr val="FFFFFF"/>
          </a:solidFill>
          <a:latin typeface="+mn-lt"/>
        </a:defRPr>
      </a:lvl2pPr>
      <a:lvl3pPr marL="568325" indent="-1651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3pPr>
      <a:lvl4pPr marL="800100" indent="-106363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rgbClr val="FFFFFF"/>
          </a:solidFill>
          <a:latin typeface="+mn-lt"/>
        </a:defRPr>
      </a:lvl4pPr>
      <a:lvl5pPr marL="10287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5pPr>
      <a:lvl6pPr marL="14859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6pPr>
      <a:lvl7pPr marL="19431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7pPr>
      <a:lvl8pPr marL="24003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8pPr>
      <a:lvl9pPr marL="28575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21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BD3FBF9B-5C5D-4FF3-A167-7849DC5C5C1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467" name="Title Placeholder 1"/>
          <p:cNvSpPr>
            <a:spLocks noGrp="1"/>
          </p:cNvSpPr>
          <p:nvPr>
            <p:ph type="title"/>
          </p:nvPr>
        </p:nvSpPr>
        <p:spPr bwMode="auto">
          <a:xfrm>
            <a:off x="234950" y="292100"/>
            <a:ext cx="8375650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DOUBLE LINE TITLE</a:t>
            </a:r>
            <a:br>
              <a:rPr lang="en-US" smtClean="0"/>
            </a:br>
            <a:r>
              <a:rPr lang="en-US" smtClean="0"/>
              <a:t>FOR ADDED CONTENT</a:t>
            </a:r>
          </a:p>
        </p:txBody>
      </p:sp>
      <p:sp>
        <p:nvSpPr>
          <p:cNvPr id="62468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55588" y="1316038"/>
            <a:ext cx="7834312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2469" name="Picture 15"/>
          <p:cNvPicPr>
            <a:picLocks noChangeAspect="1" noChangeArrowheads="1"/>
          </p:cNvPicPr>
          <p:nvPr userDrawn="1"/>
        </p:nvPicPr>
        <p:blipFill>
          <a:blip r:embed="rId14" cstate="print"/>
          <a:srcRect t="4459" r="7408" b="2330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45777" name="Rectangle 1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5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rgbClr val="FFFFFF"/>
        </a:buClr>
        <a:buSzPct val="100000"/>
        <a:buFont typeface="Futura Bk" pitchFamily="34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341313" indent="-112713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SzPct val="80000"/>
        <a:buFont typeface="Arial" charset="0"/>
        <a:buChar char="•"/>
        <a:defRPr sz="1600">
          <a:solidFill>
            <a:srgbClr val="FFFFFF"/>
          </a:solidFill>
          <a:latin typeface="+mn-lt"/>
        </a:defRPr>
      </a:lvl2pPr>
      <a:lvl3pPr marL="568325" indent="-1651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3pPr>
      <a:lvl4pPr marL="800100" indent="-106363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rgbClr val="FFFFFF"/>
          </a:solidFill>
          <a:latin typeface="+mn-lt"/>
        </a:defRPr>
      </a:lvl4pPr>
      <a:lvl5pPr marL="10287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5pPr>
      <a:lvl6pPr marL="14859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6pPr>
      <a:lvl7pPr marL="19431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7pPr>
      <a:lvl8pPr marL="24003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8pPr>
      <a:lvl9pPr marL="2857500" indent="-168275" algn="l" rtl="0" fontAlgn="base">
        <a:lnSpc>
          <a:spcPct val="1100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/>
          <p:cNvPicPr>
            <a:picLocks noChangeAspect="1" noChangeArrowheads="1"/>
          </p:cNvPicPr>
          <p:nvPr/>
        </p:nvPicPr>
        <p:blipFill>
          <a:blip r:embed="rId14" cstate="print"/>
          <a:srcRect l="191" t="215" b="523"/>
          <a:stretch>
            <a:fillRect/>
          </a:stretch>
        </p:blipFill>
        <p:spPr bwMode="white">
          <a:xfrm>
            <a:off x="0" y="0"/>
            <a:ext cx="497681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B7839C57-200D-433E-99A2-8E5630BFD32A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74756" name="Title Placeholder 1"/>
          <p:cNvSpPr>
            <a:spLocks noGrp="1"/>
          </p:cNvSpPr>
          <p:nvPr>
            <p:ph type="title"/>
          </p:nvPr>
        </p:nvSpPr>
        <p:spPr bwMode="auto">
          <a:xfrm>
            <a:off x="236538" y="292100"/>
            <a:ext cx="4186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</a:t>
            </a:r>
            <a:br>
              <a:rPr lang="en-US" smtClean="0"/>
            </a:br>
            <a:r>
              <a:rPr lang="en-US" smtClean="0"/>
              <a:t>PLACEHOLDER</a:t>
            </a:r>
          </a:p>
        </p:txBody>
      </p:sp>
      <p:sp>
        <p:nvSpPr>
          <p:cNvPr id="7475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4070350"/>
            <a:ext cx="33750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Placeholder Here</a:t>
            </a:r>
          </a:p>
        </p:txBody>
      </p:sp>
      <p:sp>
        <p:nvSpPr>
          <p:cNvPr id="247825" name="Rectangle 1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  <p:pic>
        <p:nvPicPr>
          <p:cNvPr id="74759" name="Picture 18"/>
          <p:cNvPicPr>
            <a:picLocks noChangeAspect="1" noChangeArrowheads="1"/>
          </p:cNvPicPr>
          <p:nvPr userDrawn="1"/>
        </p:nvPicPr>
        <p:blipFill>
          <a:blip r:embed="rId15" cstate="print"/>
          <a:srcRect t="4449" r="7848" b="2527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bg1"/>
        </a:buClr>
        <a:buSzPct val="100000"/>
        <a:buFont typeface="Futura Bk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12713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SzPct val="80000"/>
        <a:buFont typeface="Arial" charset="0"/>
        <a:buChar char="•"/>
        <a:defRPr sz="1600">
          <a:solidFill>
            <a:schemeClr val="bg1"/>
          </a:solidFill>
          <a:latin typeface="+mn-lt"/>
        </a:defRPr>
      </a:lvl2pPr>
      <a:lvl3pPr marL="736600" indent="-165100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3pPr>
      <a:lvl4pPr marL="957263" indent="-106363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chemeClr val="bg1"/>
          </a:solidFill>
          <a:latin typeface="+mn-lt"/>
        </a:defRPr>
      </a:lvl4pPr>
      <a:lvl5pPr marL="1239838" indent="-168275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5pPr>
      <a:lvl6pPr marL="1697038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6pPr>
      <a:lvl7pPr marL="2154238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7pPr>
      <a:lvl8pPr marL="2611438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8pPr>
      <a:lvl9pPr marL="3068638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/>
          <p:cNvPicPr>
            <a:picLocks noChangeAspect="1" noChangeArrowheads="1"/>
          </p:cNvPicPr>
          <p:nvPr/>
        </p:nvPicPr>
        <p:blipFill>
          <a:blip r:embed="rId14" cstate="print"/>
          <a:srcRect l="191" t="215" b="523"/>
          <a:stretch>
            <a:fillRect/>
          </a:stretch>
        </p:blipFill>
        <p:spPr bwMode="white">
          <a:xfrm>
            <a:off x="0" y="0"/>
            <a:ext cx="497681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5F1D2FEF-CCB0-466A-9F54-0BDD94C62A00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87044" name="Title Placeholder 1"/>
          <p:cNvSpPr>
            <a:spLocks noGrp="1"/>
          </p:cNvSpPr>
          <p:nvPr>
            <p:ph type="title"/>
          </p:nvPr>
        </p:nvSpPr>
        <p:spPr bwMode="auto">
          <a:xfrm>
            <a:off x="236538" y="292100"/>
            <a:ext cx="4186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</a:t>
            </a:r>
            <a:br>
              <a:rPr lang="en-US" smtClean="0"/>
            </a:br>
            <a:r>
              <a:rPr lang="en-US" smtClean="0"/>
              <a:t>PLACEHOLDER</a:t>
            </a:r>
          </a:p>
        </p:txBody>
      </p:sp>
      <p:sp>
        <p:nvSpPr>
          <p:cNvPr id="8704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4070350"/>
            <a:ext cx="33750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Placeholder Here</a:t>
            </a:r>
          </a:p>
        </p:txBody>
      </p:sp>
      <p:sp>
        <p:nvSpPr>
          <p:cNvPr id="248848" name="Rectangle 1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  <p:pic>
        <p:nvPicPr>
          <p:cNvPr id="87047" name="Picture 17"/>
          <p:cNvPicPr>
            <a:picLocks noChangeAspect="1" noChangeArrowheads="1"/>
          </p:cNvPicPr>
          <p:nvPr userDrawn="1"/>
        </p:nvPicPr>
        <p:blipFill>
          <a:blip r:embed="rId15" cstate="print"/>
          <a:srcRect t="4449" r="7848" b="2527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bg1"/>
        </a:buClr>
        <a:buSzPct val="100000"/>
        <a:buFont typeface="Futura Bk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112713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SzPct val="80000"/>
        <a:buFont typeface="Arial" charset="0"/>
        <a:buChar char="•"/>
        <a:defRPr sz="1600">
          <a:solidFill>
            <a:schemeClr val="bg1"/>
          </a:solidFill>
          <a:latin typeface="+mn-lt"/>
        </a:defRPr>
      </a:lvl2pPr>
      <a:lvl3pPr marL="677863" indent="-165100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3pPr>
      <a:lvl4pPr marL="898525" indent="-106363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chemeClr val="bg1"/>
          </a:solidFill>
          <a:latin typeface="+mn-lt"/>
        </a:defRPr>
      </a:lvl4pPr>
      <a:lvl5pPr marL="1181100" indent="-168275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5pPr>
      <a:lvl6pPr marL="16383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6pPr>
      <a:lvl7pPr marL="20955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7pPr>
      <a:lvl8pPr marL="25527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8pPr>
      <a:lvl9pPr marL="30099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/>
          <p:cNvPicPr>
            <a:picLocks noChangeAspect="1" noChangeArrowheads="1"/>
          </p:cNvPicPr>
          <p:nvPr/>
        </p:nvPicPr>
        <p:blipFill>
          <a:blip r:embed="rId14" cstate="print"/>
          <a:srcRect l="191" t="215" b="523"/>
          <a:stretch>
            <a:fillRect/>
          </a:stretch>
        </p:blipFill>
        <p:spPr bwMode="white">
          <a:xfrm>
            <a:off x="0" y="0"/>
            <a:ext cx="497681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gray">
          <a:xfrm>
            <a:off x="249238" y="4805363"/>
            <a:ext cx="384175" cy="19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759F1C1D-78C8-4E40-9E87-2221EE8A39D3}" type="slidenum">
              <a:rPr lang="en-US" sz="7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7F7F7F"/>
              </a:solidFill>
            </a:endParaRPr>
          </a:p>
        </p:txBody>
      </p:sp>
      <p:sp>
        <p:nvSpPr>
          <p:cNvPr id="99332" name="Title Placeholder 1"/>
          <p:cNvSpPr>
            <a:spLocks noGrp="1"/>
          </p:cNvSpPr>
          <p:nvPr>
            <p:ph type="title"/>
          </p:nvPr>
        </p:nvSpPr>
        <p:spPr bwMode="auto">
          <a:xfrm>
            <a:off x="236538" y="292100"/>
            <a:ext cx="4186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</a:t>
            </a:r>
            <a:br>
              <a:rPr lang="en-US" smtClean="0"/>
            </a:br>
            <a:r>
              <a:rPr lang="en-US" smtClean="0"/>
              <a:t>PLACEHOLDER</a:t>
            </a:r>
          </a:p>
        </p:txBody>
      </p:sp>
      <p:sp>
        <p:nvSpPr>
          <p:cNvPr id="993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4070350"/>
            <a:ext cx="33750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Placeholder Here</a:t>
            </a:r>
          </a:p>
        </p:txBody>
      </p:sp>
      <p:sp>
        <p:nvSpPr>
          <p:cNvPr id="249872" name="Rectangle 1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1650" y="4806950"/>
            <a:ext cx="3703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Hewlett-Packard Development Company, L.P.</a:t>
            </a:r>
          </a:p>
        </p:txBody>
      </p:sp>
      <p:pic>
        <p:nvPicPr>
          <p:cNvPr id="99335" name="Picture 17"/>
          <p:cNvPicPr>
            <a:picLocks noChangeAspect="1" noChangeArrowheads="1"/>
          </p:cNvPicPr>
          <p:nvPr userDrawn="1"/>
        </p:nvPicPr>
        <p:blipFill>
          <a:blip r:embed="rId15" cstate="print"/>
          <a:srcRect t="4449" r="7848" b="2527"/>
          <a:stretch>
            <a:fillRect/>
          </a:stretch>
        </p:blipFill>
        <p:spPr bwMode="auto">
          <a:xfrm>
            <a:off x="7913688" y="0"/>
            <a:ext cx="1230312" cy="5143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Futura Bk" pitchFamily="34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bg1"/>
        </a:buClr>
        <a:buSzPct val="100000"/>
        <a:buFont typeface="Futura Bk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112713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SzPct val="80000"/>
        <a:buFont typeface="Arial" charset="0"/>
        <a:buChar char="•"/>
        <a:defRPr sz="1600">
          <a:solidFill>
            <a:schemeClr val="bg1"/>
          </a:solidFill>
          <a:latin typeface="+mn-lt"/>
        </a:defRPr>
      </a:lvl2pPr>
      <a:lvl3pPr marL="677863" indent="-165100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3pPr>
      <a:lvl4pPr marL="898525" indent="-106363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80000"/>
        <a:buFont typeface="Arial" charset="0"/>
        <a:buChar char="•"/>
        <a:defRPr sz="1200">
          <a:solidFill>
            <a:schemeClr val="bg1"/>
          </a:solidFill>
          <a:latin typeface="+mn-lt"/>
        </a:defRPr>
      </a:lvl4pPr>
      <a:lvl5pPr marL="1181100" indent="-168275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5pPr>
      <a:lvl6pPr marL="16383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6pPr>
      <a:lvl7pPr marL="20955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7pPr>
      <a:lvl8pPr marL="25527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8pPr>
      <a:lvl9pPr marL="3009900" indent="-168275" algn="l" rtl="0" fontAlgn="base">
        <a:lnSpc>
          <a:spcPts val="1600"/>
        </a:lnSpc>
        <a:spcBef>
          <a:spcPts val="400"/>
        </a:spcBef>
        <a:spcAft>
          <a:spcPct val="0"/>
        </a:spcAft>
        <a:buSzPct val="100000"/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5.xml"/><Relationship Id="rId4" Type="http://schemas.openxmlformats.org/officeDocument/2006/relationships/hyperlink" Target="http://www.hp.com/fr/welln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le 1"/>
          <p:cNvSpPr>
            <a:spLocks noGrp="1"/>
          </p:cNvSpPr>
          <p:nvPr>
            <p:ph type="ctrTitle"/>
          </p:nvPr>
        </p:nvSpPr>
        <p:spPr>
          <a:xfrm>
            <a:off x="299813" y="1729190"/>
            <a:ext cx="7994650" cy="1746250"/>
          </a:xfrm>
        </p:spPr>
        <p:txBody>
          <a:bodyPr/>
          <a:lstStyle/>
          <a:p>
            <a:pPr eaLnBrk="1" hangingPunct="1"/>
            <a:r>
              <a:rPr lang="fr-FR" dirty="0" smtClean="0"/>
              <a:t>VIVRE MIEUX</a:t>
            </a:r>
            <a:r>
              <a:rPr lang="fr-FR" sz="2000" smtClean="0"/>
              <a:t/>
            </a:r>
            <a:br>
              <a:rPr lang="fr-FR" sz="2000" smtClean="0"/>
            </a:br>
            <a:r>
              <a:rPr lang="fr-FR" sz="2000" smtClean="0"/>
              <a:t>Session </a:t>
            </a:r>
            <a:r>
              <a:rPr lang="fr-FR" sz="2000" dirty="0" smtClean="0"/>
              <a:t>d’information des employés</a:t>
            </a:r>
            <a:br>
              <a:rPr lang="fr-FR" sz="2000" dirty="0" smtClean="0"/>
            </a:br>
            <a:r>
              <a:rPr lang="fr-FR" sz="2000" dirty="0" smtClean="0"/>
              <a:t> PAE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programme d’aide aux employés </a:t>
            </a:r>
            <a:r>
              <a:rPr lang="fr-FR" sz="1600" i="1" dirty="0" smtClean="0"/>
              <a:t/>
            </a:r>
            <a:br>
              <a:rPr lang="fr-FR" sz="1600" i="1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en-US" sz="1400" dirty="0" smtClean="0"/>
          </a:p>
        </p:txBody>
      </p:sp>
      <p:sp>
        <p:nvSpPr>
          <p:cNvPr id="198658" name="Subtitle 2"/>
          <p:cNvSpPr>
            <a:spLocks noGrp="1"/>
          </p:cNvSpPr>
          <p:nvPr>
            <p:ph type="subTitle" idx="1"/>
          </p:nvPr>
        </p:nvSpPr>
        <p:spPr>
          <a:xfrm>
            <a:off x="217488" y="4256088"/>
            <a:ext cx="7702550" cy="887412"/>
          </a:xfrm>
          <a:ln/>
        </p:spPr>
        <p:txBody>
          <a:bodyPr/>
          <a:lstStyle/>
          <a:p>
            <a:pPr eaLnBrk="1" hangingPunct="1"/>
            <a:endParaRPr lang="fr-FR" sz="1400" dirty="0" smtClean="0"/>
          </a:p>
          <a:p>
            <a:pPr eaLnBrk="1" hangingPunct="1"/>
            <a:r>
              <a:rPr lang="fr-FR" sz="1400" dirty="0" smtClean="0"/>
              <a:t>Catherine Stimm</a:t>
            </a:r>
          </a:p>
          <a:p>
            <a:pPr eaLnBrk="1" hangingPunct="1"/>
            <a:r>
              <a:rPr lang="fr-FR" sz="1400" dirty="0" smtClean="0"/>
              <a:t>Octobre 2011</a:t>
            </a:r>
          </a:p>
          <a:p>
            <a:pPr eaLnBrk="1" hangingPunct="1"/>
            <a:endParaRPr lang="fr-FR" sz="1400" dirty="0" smtClean="0"/>
          </a:p>
          <a:p>
            <a:pPr eaLnBrk="1" hangingPunct="1"/>
            <a:r>
              <a:rPr lang="fr-FR" sz="1400" i="1" dirty="0" smtClean="0"/>
              <a:t/>
            </a:r>
            <a:br>
              <a:rPr lang="fr-FR" sz="1400" i="1" dirty="0" smtClean="0"/>
            </a:br>
            <a:endParaRPr lang="en-US" sz="14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457200" y="561975"/>
            <a:ext cx="739933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rgbClr val="64B900"/>
                </a:solidFill>
              </a:rPr>
              <a:t>3 </a:t>
            </a:r>
            <a:r>
              <a:rPr lang="fr-FR" sz="4400" dirty="0" smtClean="0">
                <a:solidFill>
                  <a:srgbClr val="64B900"/>
                </a:solidFill>
              </a:rPr>
              <a:t>axes de </a:t>
            </a:r>
            <a:r>
              <a:rPr lang="fr-FR" sz="4400" dirty="0" err="1" smtClean="0">
                <a:solidFill>
                  <a:srgbClr val="64B900"/>
                </a:solidFill>
              </a:rPr>
              <a:t>Wellness</a:t>
            </a:r>
            <a:endParaRPr lang="fr-FR" sz="4400" dirty="0">
              <a:solidFill>
                <a:srgbClr val="64B900"/>
              </a:solidFill>
            </a:endParaRPr>
          </a:p>
          <a:p>
            <a:endParaRPr lang="fr-FR" sz="4400" dirty="0"/>
          </a:p>
          <a:p>
            <a:pPr lvl="1">
              <a:buFont typeface="Wingdings" pitchFamily="2" charset="2"/>
              <a:buNone/>
            </a:pPr>
            <a:r>
              <a:rPr lang="fr-FR" sz="2800" b="0" dirty="0">
                <a:solidFill>
                  <a:schemeClr val="tx1"/>
                </a:solidFill>
              </a:rPr>
              <a:t>1. La santé physique, l’hygiène de vie</a:t>
            </a:r>
          </a:p>
          <a:p>
            <a:pPr lvl="1">
              <a:buFont typeface="Wingdings" pitchFamily="2" charset="2"/>
              <a:buNone/>
            </a:pPr>
            <a:endParaRPr lang="fr-FR" sz="2800" b="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fr-FR" sz="2800" b="0" dirty="0">
                <a:solidFill>
                  <a:schemeClr val="tx1"/>
                </a:solidFill>
              </a:rPr>
              <a:t>2. La gestion et la prévention du stress</a:t>
            </a:r>
          </a:p>
          <a:p>
            <a:pPr lvl="1">
              <a:buFont typeface="Wingdings" pitchFamily="2" charset="2"/>
              <a:buNone/>
            </a:pPr>
            <a:endParaRPr lang="fr-FR" sz="2800" b="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fr-FR" sz="2800" b="0" dirty="0">
                <a:solidFill>
                  <a:schemeClr val="tx1"/>
                </a:solidFill>
              </a:rPr>
              <a:t>3. L’information financière</a:t>
            </a:r>
          </a:p>
          <a:p>
            <a:pPr lvl="1">
              <a:buFont typeface="Wingdings" pitchFamily="2" charset="2"/>
              <a:buNone/>
            </a:pPr>
            <a:endParaRPr lang="fr-FR" sz="2800" b="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endParaRPr lang="fr-FR" sz="2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black">
          <a:xfrm>
            <a:off x="307992" y="1964857"/>
            <a:ext cx="8375650" cy="658813"/>
          </a:xfrm>
        </p:spPr>
        <p:txBody>
          <a:bodyPr lIns="0" tIns="0" rIns="0" bIns="0" anchor="ctr"/>
          <a:lstStyle/>
          <a:p>
            <a:r>
              <a:rPr lang="en-US" sz="2800" kern="1200" dirty="0" smtClean="0">
                <a:solidFill>
                  <a:srgbClr val="64B900"/>
                </a:solidFill>
                <a:latin typeface="Futura Bk" pitchFamily="34" charset="0"/>
                <a:ea typeface="+mn-ea"/>
                <a:cs typeface="+mn-cs"/>
              </a:rPr>
              <a:t>Comment </a:t>
            </a:r>
            <a:r>
              <a:rPr lang="en-US" sz="2800" kern="1200" dirty="0" err="1" smtClean="0">
                <a:solidFill>
                  <a:srgbClr val="64B900"/>
                </a:solidFill>
                <a:latin typeface="Futura Bk" pitchFamily="34" charset="0"/>
                <a:ea typeface="+mn-ea"/>
                <a:cs typeface="+mn-cs"/>
              </a:rPr>
              <a:t>s’articule</a:t>
            </a:r>
            <a:r>
              <a:rPr lang="en-US" sz="2800" kern="1200" dirty="0" smtClean="0">
                <a:solidFill>
                  <a:srgbClr val="64B900"/>
                </a:solidFill>
                <a:latin typeface="Futura Bk" pitchFamily="34" charset="0"/>
                <a:ea typeface="+mn-ea"/>
                <a:cs typeface="+mn-cs"/>
              </a:rPr>
              <a:t> Wellness</a:t>
            </a:r>
            <a:br>
              <a:rPr lang="en-US" sz="2800" kern="1200" dirty="0" smtClean="0">
                <a:solidFill>
                  <a:srgbClr val="64B900"/>
                </a:solidFill>
                <a:latin typeface="Futura Bk" pitchFamily="34" charset="0"/>
                <a:ea typeface="+mn-ea"/>
                <a:cs typeface="+mn-cs"/>
              </a:rPr>
            </a:br>
            <a:r>
              <a:rPr lang="en-US" sz="2800" kern="1200" dirty="0" smtClean="0">
                <a:solidFill>
                  <a:srgbClr val="64B900"/>
                </a:solidFill>
                <a:latin typeface="Futura Bk" pitchFamily="34" charset="0"/>
                <a:ea typeface="+mn-ea"/>
                <a:cs typeface="+mn-cs"/>
              </a:rPr>
              <a:t>avec la </a:t>
            </a:r>
            <a:r>
              <a:rPr lang="en-US" sz="2800" kern="1200" dirty="0" err="1" smtClean="0">
                <a:solidFill>
                  <a:srgbClr val="64B900"/>
                </a:solidFill>
                <a:latin typeface="Futura Bk" pitchFamily="34" charset="0"/>
                <a:ea typeface="+mn-ea"/>
                <a:cs typeface="+mn-cs"/>
              </a:rPr>
              <a:t>Prévention</a:t>
            </a:r>
            <a:r>
              <a:rPr lang="en-US" sz="2800" kern="1200" dirty="0" smtClean="0">
                <a:solidFill>
                  <a:srgbClr val="64B900"/>
                </a:solidFill>
                <a:latin typeface="Futura Bk" pitchFamily="34" charset="0"/>
                <a:ea typeface="+mn-ea"/>
                <a:cs typeface="+mn-cs"/>
              </a:rPr>
              <a:t> des RPS?</a:t>
            </a:r>
            <a:br>
              <a:rPr lang="en-US" sz="2800" kern="1200" dirty="0" smtClean="0">
                <a:solidFill>
                  <a:srgbClr val="64B900"/>
                </a:solidFill>
                <a:latin typeface="Futura Bk" pitchFamily="34" charset="0"/>
                <a:ea typeface="+mn-ea"/>
                <a:cs typeface="+mn-cs"/>
              </a:rPr>
            </a:br>
            <a:r>
              <a:rPr lang="en-US" sz="2800" kern="1200" dirty="0" smtClean="0">
                <a:solidFill>
                  <a:srgbClr val="64B900"/>
                </a:solidFill>
                <a:latin typeface="Futura Bk" pitchFamily="34" charset="0"/>
                <a:ea typeface="+mn-ea"/>
                <a:cs typeface="+mn-cs"/>
              </a:rPr>
              <a:t/>
            </a:r>
            <a:br>
              <a:rPr lang="en-US" sz="2800" kern="1200" dirty="0" smtClean="0">
                <a:solidFill>
                  <a:srgbClr val="64B900"/>
                </a:solidFill>
                <a:latin typeface="Futura Bk" pitchFamily="34" charset="0"/>
                <a:ea typeface="+mn-ea"/>
                <a:cs typeface="+mn-cs"/>
              </a:rPr>
            </a:br>
            <a:r>
              <a:rPr lang="en-US" sz="1800" kern="120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Le budget Wellness </a:t>
            </a:r>
            <a:r>
              <a:rPr lang="en-US" sz="1800" kern="1200" dirty="0" err="1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permets</a:t>
            </a:r>
            <a:r>
              <a:rPr lang="en-US" sz="1800" kern="120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 </a:t>
            </a:r>
            <a:br>
              <a:rPr lang="en-US" sz="1800" kern="120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</a:br>
            <a:r>
              <a:rPr lang="en-US" sz="1800" kern="120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la </a:t>
            </a:r>
            <a:r>
              <a:rPr lang="en-US" sz="1800" kern="1200" dirty="0" err="1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mise</a:t>
            </a:r>
            <a:r>
              <a:rPr lang="en-US" sz="1800" kern="120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 en oeuvre de </a:t>
            </a:r>
            <a:r>
              <a:rPr lang="en-US" sz="1800" kern="1200" dirty="0" err="1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certaines</a:t>
            </a:r>
            <a:r>
              <a:rPr lang="en-US" sz="1800" kern="120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 actions </a:t>
            </a:r>
            <a:br>
              <a:rPr lang="en-US" sz="1800" kern="120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</a:br>
            <a:r>
              <a:rPr lang="en-US" sz="1800" kern="120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des </a:t>
            </a:r>
            <a:r>
              <a:rPr lang="en-US" sz="1800" kern="1200" dirty="0" err="1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papripacts</a:t>
            </a:r>
            <a:r>
              <a:rPr lang="en-US" sz="1800" kern="120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nécessitant</a:t>
            </a:r>
            <a:r>
              <a:rPr lang="en-US" sz="1800" kern="120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 un </a:t>
            </a:r>
            <a:r>
              <a:rPr lang="en-US" sz="1800" kern="1200" dirty="0" err="1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financement</a:t>
            </a:r>
            <a:r>
              <a:rPr lang="en-US" sz="1800" kern="120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 </a:t>
            </a:r>
            <a:r>
              <a:rPr lang="en-US" sz="2800" kern="120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/>
            </a:r>
            <a:br>
              <a:rPr lang="en-US" sz="2800" kern="120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</a:br>
            <a:r>
              <a:rPr lang="en-US" sz="2800" kern="1200" dirty="0" smtClean="0">
                <a:solidFill>
                  <a:srgbClr val="00FF00"/>
                </a:solidFill>
                <a:latin typeface="Futura Bk" pitchFamily="34" charset="0"/>
                <a:ea typeface="+mn-ea"/>
                <a:cs typeface="+mn-cs"/>
              </a:rPr>
              <a:t/>
            </a:r>
            <a:br>
              <a:rPr lang="en-US" sz="2800" kern="1200" dirty="0" smtClean="0">
                <a:solidFill>
                  <a:srgbClr val="00FF00"/>
                </a:solidFill>
                <a:latin typeface="Futura Bk" pitchFamily="34" charset="0"/>
                <a:ea typeface="+mn-ea"/>
                <a:cs typeface="+mn-cs"/>
              </a:rPr>
            </a:br>
            <a:r>
              <a:rPr lang="en-US" sz="2800" kern="1200" dirty="0" smtClean="0">
                <a:solidFill>
                  <a:srgbClr val="00FF00"/>
                </a:solidFill>
                <a:latin typeface="Futura Bk" pitchFamily="34" charset="0"/>
                <a:ea typeface="+mn-ea"/>
                <a:cs typeface="+mn-cs"/>
              </a:rPr>
              <a:t> </a:t>
            </a:r>
            <a:br>
              <a:rPr lang="en-US" sz="2800" kern="1200" dirty="0" smtClean="0">
                <a:solidFill>
                  <a:srgbClr val="00FF00"/>
                </a:solidFill>
                <a:latin typeface="Futura Bk" pitchFamily="34" charset="0"/>
                <a:ea typeface="+mn-ea"/>
                <a:cs typeface="+mn-cs"/>
              </a:rPr>
            </a:br>
            <a:r>
              <a:rPr lang="en-US" sz="2800" kern="1200" dirty="0" smtClean="0">
                <a:solidFill>
                  <a:srgbClr val="00FF00"/>
                </a:solidFill>
                <a:latin typeface="Futura Bk" pitchFamily="34" charset="0"/>
                <a:ea typeface="+mn-ea"/>
                <a:cs typeface="+mn-cs"/>
              </a:rPr>
              <a:t/>
            </a:r>
            <a:br>
              <a:rPr lang="en-US" sz="2800" kern="1200" dirty="0" smtClean="0">
                <a:solidFill>
                  <a:srgbClr val="00FF00"/>
                </a:solidFill>
                <a:latin typeface="Futura Bk" pitchFamily="34" charset="0"/>
                <a:ea typeface="+mn-ea"/>
                <a:cs typeface="+mn-cs"/>
              </a:rPr>
            </a:br>
            <a:endParaRPr lang="en-US" sz="2800" kern="1200" dirty="0" smtClean="0">
              <a:solidFill>
                <a:srgbClr val="00FF00"/>
              </a:solidFill>
              <a:latin typeface="Futura Bk" pitchFamily="34" charset="0"/>
              <a:ea typeface="+mn-ea"/>
              <a:cs typeface="+mn-cs"/>
            </a:endParaRPr>
          </a:p>
        </p:txBody>
      </p:sp>
      <p:graphicFrame>
        <p:nvGraphicFramePr>
          <p:cNvPr id="146482" name="Group 50"/>
          <p:cNvGraphicFramePr>
            <a:graphicFrameLocks noGrp="1"/>
          </p:cNvGraphicFramePr>
          <p:nvPr/>
        </p:nvGraphicFramePr>
        <p:xfrm>
          <a:off x="315913" y="3018810"/>
          <a:ext cx="8647112" cy="1114425"/>
        </p:xfrm>
        <a:graphic>
          <a:graphicData uri="http://schemas.openxmlformats.org/drawingml/2006/table">
            <a:tbl>
              <a:tblPr/>
              <a:tblGrid>
                <a:gridCol w="1476375"/>
                <a:gridCol w="1476375"/>
                <a:gridCol w="1422400"/>
                <a:gridCol w="1341437"/>
                <a:gridCol w="1497013"/>
                <a:gridCol w="1433512"/>
              </a:tblGrid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3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Le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portail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3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Vivre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Mieux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3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Les Fitness Centers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3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3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Journées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3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Évènement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3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Mieux-Etre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3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3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Hygiène Alimentaire</a:t>
                      </a:r>
                    </a:p>
                  </a:txBody>
                  <a:tcPr marT="34290" marB="3429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3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Gestion et Prévention du Stress</a:t>
                      </a:r>
                    </a:p>
                  </a:txBody>
                  <a:tcPr marT="34290" marB="3429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3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Information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3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Financière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34835" name="Oval 29"/>
          <p:cNvSpPr>
            <a:spLocks noChangeArrowheads="1"/>
          </p:cNvSpPr>
          <p:nvPr/>
        </p:nvSpPr>
        <p:spPr bwMode="auto">
          <a:xfrm>
            <a:off x="5867400" y="2309813"/>
            <a:ext cx="1765300" cy="2228850"/>
          </a:xfrm>
          <a:prstGeom prst="ellipse">
            <a:avLst/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3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788" y="195263"/>
            <a:ext cx="3892550" cy="199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6684169" y="1597819"/>
            <a:ext cx="1139825" cy="411163"/>
          </a:xfrm>
          <a:prstGeom prst="straightConnector1">
            <a:avLst/>
          </a:prstGeom>
          <a:ln>
            <a:solidFill>
              <a:srgbClr val="EB5F0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itle 2"/>
          <p:cNvSpPr>
            <a:spLocks noGrp="1"/>
          </p:cNvSpPr>
          <p:nvPr>
            <p:ph type="title"/>
          </p:nvPr>
        </p:nvSpPr>
        <p:spPr>
          <a:xfrm>
            <a:off x="339725" y="315913"/>
            <a:ext cx="8375650" cy="328612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fr-FR" dirty="0" smtClean="0">
                <a:solidFill>
                  <a:schemeClr val="accent1"/>
                </a:solidFill>
              </a:rPr>
              <a:t>Objectif d’HP - rappel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99682" name="TextBox 3"/>
          <p:cNvSpPr txBox="1">
            <a:spLocks noChangeArrowheads="1"/>
          </p:cNvSpPr>
          <p:nvPr/>
        </p:nvSpPr>
        <p:spPr bwMode="auto">
          <a:xfrm>
            <a:off x="358775" y="371475"/>
            <a:ext cx="8116888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fr-FR" sz="900" dirty="0">
              <a:solidFill>
                <a:schemeClr val="tx1"/>
              </a:solidFill>
            </a:endParaRPr>
          </a:p>
          <a:p>
            <a:endParaRPr lang="fr-FR" sz="900" dirty="0">
              <a:solidFill>
                <a:schemeClr val="tx1"/>
              </a:solidFill>
            </a:endParaRP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chemeClr val="tx1"/>
                </a:solidFill>
              </a:rPr>
              <a:t>programme Vivre Mieux a pour objectif </a:t>
            </a:r>
            <a:r>
              <a:rPr lang="fr-FR" dirty="0">
                <a:solidFill>
                  <a:schemeClr val="accent1"/>
                </a:solidFill>
              </a:rPr>
              <a:t>l’amélioration du bien-être des employés </a:t>
            </a:r>
            <a:r>
              <a:rPr lang="fr-FR" dirty="0" smtClean="0">
                <a:solidFill>
                  <a:schemeClr val="accent1"/>
                </a:solidFill>
              </a:rPr>
              <a:t>et </a:t>
            </a:r>
            <a:r>
              <a:rPr lang="fr-FR" dirty="0">
                <a:solidFill>
                  <a:schemeClr val="accent1"/>
                </a:solidFill>
              </a:rPr>
              <a:t>de promouvoir la santé au travail</a:t>
            </a:r>
            <a:r>
              <a:rPr lang="fr-FR" dirty="0">
                <a:solidFill>
                  <a:schemeClr val="tx1"/>
                </a:solidFill>
              </a:rPr>
              <a:t>, surtout sur l’axe de la prévention et de l’apport d’information, l’éducation, qui concerne les 3 axes: </a:t>
            </a:r>
          </a:p>
          <a:p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	-</a:t>
            </a:r>
            <a:r>
              <a:rPr lang="fr-FR" dirty="0">
                <a:solidFill>
                  <a:schemeClr val="tx1"/>
                </a:solidFill>
              </a:rPr>
              <a:t>santé physique et hygiène de vie  </a:t>
            </a:r>
          </a:p>
          <a:p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	-</a:t>
            </a:r>
            <a:r>
              <a:rPr lang="fr-FR" dirty="0">
                <a:solidFill>
                  <a:schemeClr val="tx1"/>
                </a:solidFill>
              </a:rPr>
              <a:t>prévention du stress</a:t>
            </a:r>
          </a:p>
          <a:p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	-</a:t>
            </a:r>
            <a:r>
              <a:rPr lang="fr-FR" dirty="0">
                <a:solidFill>
                  <a:schemeClr val="tx1"/>
                </a:solidFill>
              </a:rPr>
              <a:t>information financière</a:t>
            </a:r>
          </a:p>
          <a:p>
            <a:pPr>
              <a:buFont typeface="Arial" charset="0"/>
              <a:buChar char="•"/>
            </a:pPr>
            <a:endParaRPr lang="fr-FR" sz="1400" dirty="0">
              <a:solidFill>
                <a:srgbClr val="E33E1D"/>
              </a:solidFill>
            </a:endParaRPr>
          </a:p>
          <a:p>
            <a:pPr>
              <a:buFont typeface="Arial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itle 2"/>
          <p:cNvSpPr>
            <a:spLocks noGrp="1"/>
          </p:cNvSpPr>
          <p:nvPr>
            <p:ph type="title"/>
          </p:nvPr>
        </p:nvSpPr>
        <p:spPr>
          <a:xfrm>
            <a:off x="339725" y="315913"/>
            <a:ext cx="8375650" cy="328612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fr-FR" smtClean="0">
                <a:solidFill>
                  <a:schemeClr val="accent1"/>
                </a:solidFill>
              </a:rPr>
              <a:t>Objectif d’HP - rappel</a:t>
            </a:r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199682" name="TextBox 3"/>
          <p:cNvSpPr txBox="1">
            <a:spLocks noChangeArrowheads="1"/>
          </p:cNvSpPr>
          <p:nvPr/>
        </p:nvSpPr>
        <p:spPr bwMode="auto">
          <a:xfrm>
            <a:off x="358775" y="180563"/>
            <a:ext cx="8116888" cy="40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fr-FR" sz="900" dirty="0">
              <a:solidFill>
                <a:schemeClr val="tx1"/>
              </a:solidFill>
            </a:endParaRPr>
          </a:p>
          <a:p>
            <a:endParaRPr lang="fr-FR" sz="900" dirty="0">
              <a:solidFill>
                <a:schemeClr val="tx1"/>
              </a:solidFill>
            </a:endParaRPr>
          </a:p>
          <a:p>
            <a:endParaRPr lang="fr-FR" sz="1050" dirty="0">
              <a:solidFill>
                <a:schemeClr val="tx1"/>
              </a:solidFill>
            </a:endParaRPr>
          </a:p>
          <a:p>
            <a:endParaRPr lang="fr-FR" sz="1800" dirty="0">
              <a:solidFill>
                <a:srgbClr val="E33E1D"/>
              </a:solidFill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HP met en </a:t>
            </a:r>
            <a:r>
              <a:rPr lang="fr-FR" sz="1800" dirty="0">
                <a:solidFill>
                  <a:schemeClr val="tx1"/>
                </a:solidFill>
              </a:rPr>
              <a:t>place un Programme d’Aide aux Employés (PAE) afin de :</a:t>
            </a:r>
          </a:p>
          <a:p>
            <a:pPr>
              <a:buFont typeface="Arial" charset="0"/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</a:t>
            </a:r>
            <a:r>
              <a:rPr lang="fr-FR" sz="1800" dirty="0" smtClean="0">
                <a:solidFill>
                  <a:schemeClr val="tx1"/>
                </a:solidFill>
              </a:rPr>
              <a:t>ésamorcer </a:t>
            </a:r>
            <a:r>
              <a:rPr lang="fr-FR" sz="1800" dirty="0">
                <a:solidFill>
                  <a:schemeClr val="tx1"/>
                </a:solidFill>
              </a:rPr>
              <a:t>des situations de crises  que les employés  (ou leurs familles) pourraient  rencontrer dans leur vie quotidienne professionnelle ou personnelle</a:t>
            </a:r>
            <a:endParaRPr lang="fr-FR" sz="1800" dirty="0">
              <a:solidFill>
                <a:srgbClr val="E33E1D"/>
              </a:solidFill>
            </a:endParaRPr>
          </a:p>
          <a:p>
            <a:r>
              <a:rPr lang="fr-FR" sz="1800" dirty="0">
                <a:solidFill>
                  <a:srgbClr val="E33E1D"/>
                </a:solidFill>
              </a:rPr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Compléter </a:t>
            </a:r>
            <a:r>
              <a:rPr lang="fr-FR" sz="1800" dirty="0">
                <a:solidFill>
                  <a:schemeClr val="tx1"/>
                </a:solidFill>
              </a:rPr>
              <a:t>les outils des actions de prévention des RPS par une prévention tertiaire </a:t>
            </a:r>
          </a:p>
          <a:p>
            <a:r>
              <a:rPr lang="fr-FR" sz="1800" dirty="0">
                <a:solidFill>
                  <a:schemeClr val="tx1"/>
                </a:solidFill>
              </a:rPr>
              <a:t>           </a:t>
            </a:r>
            <a:r>
              <a:rPr lang="fr-FR" sz="1800" dirty="0" smtClean="0">
                <a:solidFill>
                  <a:schemeClr val="tx1"/>
                </a:solidFill>
              </a:rPr>
              <a:t>(</a:t>
            </a:r>
            <a:r>
              <a:rPr lang="fr-FR" sz="1800" dirty="0">
                <a:solidFill>
                  <a:schemeClr val="tx1"/>
                </a:solidFill>
              </a:rPr>
              <a:t>c’est-à-dire agir et résoudre les situations de crises)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itle 2"/>
          <p:cNvSpPr>
            <a:spLocks noGrp="1"/>
          </p:cNvSpPr>
          <p:nvPr>
            <p:ph type="title"/>
          </p:nvPr>
        </p:nvSpPr>
        <p:spPr>
          <a:xfrm>
            <a:off x="339725" y="506825"/>
            <a:ext cx="8375650" cy="328612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fr-FR" dirty="0" smtClean="0">
                <a:solidFill>
                  <a:schemeClr val="accent1"/>
                </a:solidFill>
              </a:rPr>
              <a:t>La prévention des RPS, pourquoi un PAE?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530" y="1604963"/>
            <a:ext cx="7387433" cy="247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44545" y="4320791"/>
            <a:ext cx="49455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smtClean="0">
                <a:solidFill>
                  <a:schemeClr val="tx1"/>
                </a:solidFill>
                <a:latin typeface="+mj-lt"/>
              </a:rPr>
              <a:t>Source:ARACT</a:t>
            </a:r>
            <a:r>
              <a:rPr lang="fr-FR" sz="1050" dirty="0" smtClean="0">
                <a:solidFill>
                  <a:schemeClr val="tx1"/>
                </a:solidFill>
                <a:latin typeface="+mj-lt"/>
              </a:rPr>
              <a:t> association régionale pour l’amélioration des conditions de travail</a:t>
            </a:r>
            <a:endParaRPr lang="en-US" sz="1050" dirty="0" err="1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itle 2"/>
          <p:cNvSpPr>
            <a:spLocks noGrp="1"/>
          </p:cNvSpPr>
          <p:nvPr>
            <p:ph type="title"/>
          </p:nvPr>
        </p:nvSpPr>
        <p:spPr>
          <a:xfrm>
            <a:off x="339725" y="315913"/>
            <a:ext cx="8375650" cy="328612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fr-FR" dirty="0" smtClean="0">
                <a:solidFill>
                  <a:schemeClr val="accent1"/>
                </a:solidFill>
              </a:rPr>
              <a:t>Collaboration 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9680" y="248221"/>
            <a:ext cx="1566099" cy="109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0274" y="892558"/>
            <a:ext cx="1469622" cy="151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1988" y="3347351"/>
            <a:ext cx="8086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B94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Infos sur 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54B94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le portail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B94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Vivre Mieux France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54B94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  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54B94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  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www.hp.com/fr/wellness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Green Layout">
  <a:themeElements>
    <a:clrScheme name="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0098F6"/>
      </a:accent1>
      <a:accent2>
        <a:srgbClr val="298527"/>
      </a:accent2>
      <a:accent3>
        <a:srgbClr val="AAAAAA"/>
      </a:accent3>
      <a:accent4>
        <a:srgbClr val="DADADA"/>
      </a:accent4>
      <a:accent5>
        <a:srgbClr val="AACAFA"/>
      </a:accent5>
      <a:accent6>
        <a:srgbClr val="247822"/>
      </a:accent6>
      <a:hlink>
        <a:srgbClr val="CC0066"/>
      </a:hlink>
      <a:folHlink>
        <a:srgbClr val="EB5F01"/>
      </a:folHlink>
    </a:clrScheme>
    <a:fontScheme name="Title Slide Green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Green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ransition Slide Multi Layout">
  <a:themeElements>
    <a:clrScheme name="Transition Slide Multi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CC0266"/>
      </a:accent1>
      <a:accent2>
        <a:srgbClr val="298527"/>
      </a:accent2>
      <a:accent3>
        <a:srgbClr val="AAAAAA"/>
      </a:accent3>
      <a:accent4>
        <a:srgbClr val="DADADA"/>
      </a:accent4>
      <a:accent5>
        <a:srgbClr val="E2AAB8"/>
      </a:accent5>
      <a:accent6>
        <a:srgbClr val="247822"/>
      </a:accent6>
      <a:hlink>
        <a:srgbClr val="0098F6"/>
      </a:hlink>
      <a:folHlink>
        <a:srgbClr val="EB5F01"/>
      </a:folHlink>
    </a:clrScheme>
    <a:fontScheme name="Transition Slide Multi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ition Slide Multi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ransition Slide Photo Layout">
  <a:themeElements>
    <a:clrScheme name="Transition Slide Photo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CC0266"/>
      </a:accent1>
      <a:accent2>
        <a:srgbClr val="298527"/>
      </a:accent2>
      <a:accent3>
        <a:srgbClr val="AAAAAA"/>
      </a:accent3>
      <a:accent4>
        <a:srgbClr val="DADADA"/>
      </a:accent4>
      <a:accent5>
        <a:srgbClr val="E2AAB8"/>
      </a:accent5>
      <a:accent6>
        <a:srgbClr val="247822"/>
      </a:accent6>
      <a:hlink>
        <a:srgbClr val="0098F6"/>
      </a:hlink>
      <a:folHlink>
        <a:srgbClr val="EB5F01"/>
      </a:folHlink>
    </a:clrScheme>
    <a:fontScheme name="Transition Slide Photo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ition Slide Photo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ransition Slide Photo 2 Layout">
  <a:themeElements>
    <a:clrScheme name="Transition Slide Photo 2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CC0266"/>
      </a:accent1>
      <a:accent2>
        <a:srgbClr val="298527"/>
      </a:accent2>
      <a:accent3>
        <a:srgbClr val="AAAAAA"/>
      </a:accent3>
      <a:accent4>
        <a:srgbClr val="DADADA"/>
      </a:accent4>
      <a:accent5>
        <a:srgbClr val="E2AAB8"/>
      </a:accent5>
      <a:accent6>
        <a:srgbClr val="247822"/>
      </a:accent6>
      <a:hlink>
        <a:srgbClr val="0098F6"/>
      </a:hlink>
      <a:folHlink>
        <a:srgbClr val="EB5F01"/>
      </a:folHlink>
    </a:clrScheme>
    <a:fontScheme name="Transition Slide Photo 2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ition Slide Photo 2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Line with Content, No Angle Layout">
  <a:themeElements>
    <a:clrScheme name="1Line with Content, No Angle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CC0266"/>
      </a:accent1>
      <a:accent2>
        <a:srgbClr val="298527"/>
      </a:accent2>
      <a:accent3>
        <a:srgbClr val="AAAAAA"/>
      </a:accent3>
      <a:accent4>
        <a:srgbClr val="DADADA"/>
      </a:accent4>
      <a:accent5>
        <a:srgbClr val="E2AAB8"/>
      </a:accent5>
      <a:accent6>
        <a:srgbClr val="247822"/>
      </a:accent6>
      <a:hlink>
        <a:srgbClr val="0098F6"/>
      </a:hlink>
      <a:folHlink>
        <a:srgbClr val="EB5F01"/>
      </a:folHlink>
    </a:clrScheme>
    <a:fontScheme name="1Line with Content, No Angle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Line with Content, No Angle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Line with Content No Angle Layout">
  <a:themeElements>
    <a:clrScheme name="2Line with Content No Angle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CC0266"/>
      </a:accent1>
      <a:accent2>
        <a:srgbClr val="298527"/>
      </a:accent2>
      <a:accent3>
        <a:srgbClr val="AAAAAA"/>
      </a:accent3>
      <a:accent4>
        <a:srgbClr val="DADADA"/>
      </a:accent4>
      <a:accent5>
        <a:srgbClr val="E2AAB8"/>
      </a:accent5>
      <a:accent6>
        <a:srgbClr val="247822"/>
      </a:accent6>
      <a:hlink>
        <a:srgbClr val="0098F6"/>
      </a:hlink>
      <a:folHlink>
        <a:srgbClr val="EB5F01"/>
      </a:folHlink>
    </a:clrScheme>
    <a:fontScheme name="2Line with Content No Angle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Line with Content No Angle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nk Layout">
  <a:themeElements>
    <a:clrScheme name="Blank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0098F6"/>
      </a:accent1>
      <a:accent2>
        <a:srgbClr val="298527"/>
      </a:accent2>
      <a:accent3>
        <a:srgbClr val="AAAAAA"/>
      </a:accent3>
      <a:accent4>
        <a:srgbClr val="DADADA"/>
      </a:accent4>
      <a:accent5>
        <a:srgbClr val="AACAFA"/>
      </a:accent5>
      <a:accent6>
        <a:srgbClr val="247822"/>
      </a:accent6>
      <a:hlink>
        <a:srgbClr val="CC0066"/>
      </a:hlink>
      <a:folHlink>
        <a:srgbClr val="EB5F01"/>
      </a:folHlink>
    </a:clrScheme>
    <a:fontScheme name="Blank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0098F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AACAFA"/>
        </a:accent5>
        <a:accent6>
          <a:srgbClr val="247822"/>
        </a:accent6>
        <a:hlink>
          <a:srgbClr val="CC006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Layout 2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End Slide Layou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1_End Slide Layou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A4E6"/>
            </a:gs>
            <a:gs pos="100000">
              <a:srgbClr val="1742DB"/>
            </a:gs>
          </a:gsLst>
          <a:lin ang="5400000" scaled="1"/>
          <a:tileRect/>
        </a:gradFill>
        <a:ln>
          <a:noFill/>
        </a:ln>
        <a:effectLst/>
      </a:spPr>
      <a:bodyPr lIns="91440" tIns="45720" rtlCol="0" anchor="ctr"/>
      <a:lstStyle>
        <a:defPPr algn="ctr">
          <a:lnSpc>
            <a:spcPct val="85000"/>
          </a:lnSpc>
          <a:defRPr sz="2000" dirty="0" smtClean="0">
            <a:solidFill>
              <a:prstClr val="white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FFFF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bg1"/>
            </a:solidFill>
            <a:latin typeface="+mj-lt"/>
          </a:defRPr>
        </a:defPPr>
      </a:lstStyle>
    </a:txDef>
  </a:objectDefaults>
  <a:extraClrSchemeLst>
    <a:extraClrScheme>
      <a:clrScheme name="End Slide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Magenta Layout">
  <a:themeElements>
    <a:clrScheme name="Title Slide Magenta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CC0266"/>
      </a:accent1>
      <a:accent2>
        <a:srgbClr val="298527"/>
      </a:accent2>
      <a:accent3>
        <a:srgbClr val="AAAAAA"/>
      </a:accent3>
      <a:accent4>
        <a:srgbClr val="DADADA"/>
      </a:accent4>
      <a:accent5>
        <a:srgbClr val="E2AAB8"/>
      </a:accent5>
      <a:accent6>
        <a:srgbClr val="247822"/>
      </a:accent6>
      <a:hlink>
        <a:srgbClr val="0098F6"/>
      </a:hlink>
      <a:folHlink>
        <a:srgbClr val="EB5F01"/>
      </a:folHlink>
    </a:clrScheme>
    <a:fontScheme name="Title Slide Magenta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Magenta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Slide Red Layout">
  <a:themeElements>
    <a:clrScheme name="Title Slide Red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CC0266"/>
      </a:accent1>
      <a:accent2>
        <a:srgbClr val="298527"/>
      </a:accent2>
      <a:accent3>
        <a:srgbClr val="AAAAAA"/>
      </a:accent3>
      <a:accent4>
        <a:srgbClr val="DADADA"/>
      </a:accent4>
      <a:accent5>
        <a:srgbClr val="E2AAB8"/>
      </a:accent5>
      <a:accent6>
        <a:srgbClr val="247822"/>
      </a:accent6>
      <a:hlink>
        <a:srgbClr val="0098F6"/>
      </a:hlink>
      <a:folHlink>
        <a:srgbClr val="EB5F01"/>
      </a:folHlink>
    </a:clrScheme>
    <a:fontScheme name="Title Slide Red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Red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Slide Multi Layout">
  <a:themeElements>
    <a:clrScheme name="Title Slide Multi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CC0266"/>
      </a:accent1>
      <a:accent2>
        <a:srgbClr val="298527"/>
      </a:accent2>
      <a:accent3>
        <a:srgbClr val="AAAAAA"/>
      </a:accent3>
      <a:accent4>
        <a:srgbClr val="DADADA"/>
      </a:accent4>
      <a:accent5>
        <a:srgbClr val="E2AAB8"/>
      </a:accent5>
      <a:accent6>
        <a:srgbClr val="247822"/>
      </a:accent6>
      <a:hlink>
        <a:srgbClr val="0098F6"/>
      </a:hlink>
      <a:folHlink>
        <a:srgbClr val="EB5F01"/>
      </a:folHlink>
    </a:clrScheme>
    <a:fontScheme name="Title Slide Multi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Multi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Slide Gray Layout">
  <a:themeElements>
    <a:clrScheme name="Title Slide Gray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CC0266"/>
      </a:accent1>
      <a:accent2>
        <a:srgbClr val="298527"/>
      </a:accent2>
      <a:accent3>
        <a:srgbClr val="AAAAAA"/>
      </a:accent3>
      <a:accent4>
        <a:srgbClr val="DADADA"/>
      </a:accent4>
      <a:accent5>
        <a:srgbClr val="E2AAB8"/>
      </a:accent5>
      <a:accent6>
        <a:srgbClr val="247822"/>
      </a:accent6>
      <a:hlink>
        <a:srgbClr val="0098F6"/>
      </a:hlink>
      <a:folHlink>
        <a:srgbClr val="EB5F01"/>
      </a:folHlink>
    </a:clrScheme>
    <a:fontScheme name="Title Slide Gray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Gray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Slide with Image Layout">
  <a:themeElements>
    <a:clrScheme name="Title Slide with Image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CC0266"/>
      </a:accent1>
      <a:accent2>
        <a:srgbClr val="298527"/>
      </a:accent2>
      <a:accent3>
        <a:srgbClr val="AAAAAA"/>
      </a:accent3>
      <a:accent4>
        <a:srgbClr val="DADADA"/>
      </a:accent4>
      <a:accent5>
        <a:srgbClr val="E2AAB8"/>
      </a:accent5>
      <a:accent6>
        <a:srgbClr val="247822"/>
      </a:accent6>
      <a:hlink>
        <a:srgbClr val="0098F6"/>
      </a:hlink>
      <a:folHlink>
        <a:srgbClr val="EB5F01"/>
      </a:folHlink>
    </a:clrScheme>
    <a:fontScheme name="Title Slide with Image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with Image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ransition Slide Green Layout">
  <a:themeElements>
    <a:clrScheme name="Transition Slide Green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CC0266"/>
      </a:accent1>
      <a:accent2>
        <a:srgbClr val="298527"/>
      </a:accent2>
      <a:accent3>
        <a:srgbClr val="AAAAAA"/>
      </a:accent3>
      <a:accent4>
        <a:srgbClr val="DADADA"/>
      </a:accent4>
      <a:accent5>
        <a:srgbClr val="E2AAB8"/>
      </a:accent5>
      <a:accent6>
        <a:srgbClr val="247822"/>
      </a:accent6>
      <a:hlink>
        <a:srgbClr val="0098F6"/>
      </a:hlink>
      <a:folHlink>
        <a:srgbClr val="EB5F01"/>
      </a:folHlink>
    </a:clrScheme>
    <a:fontScheme name="Transition Slide Green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ition Slide Green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ransition Slide Magenta Layout">
  <a:themeElements>
    <a:clrScheme name="Transition Slide Magenta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CC0266"/>
      </a:accent1>
      <a:accent2>
        <a:srgbClr val="298527"/>
      </a:accent2>
      <a:accent3>
        <a:srgbClr val="AAAAAA"/>
      </a:accent3>
      <a:accent4>
        <a:srgbClr val="DADADA"/>
      </a:accent4>
      <a:accent5>
        <a:srgbClr val="E2AAB8"/>
      </a:accent5>
      <a:accent6>
        <a:srgbClr val="247822"/>
      </a:accent6>
      <a:hlink>
        <a:srgbClr val="0098F6"/>
      </a:hlink>
      <a:folHlink>
        <a:srgbClr val="EB5F01"/>
      </a:folHlink>
    </a:clrScheme>
    <a:fontScheme name="Transition Slide Magenta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ition Slide Magenta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ransition Slide Red Layout">
  <a:themeElements>
    <a:clrScheme name="Transition Slide Red Layout 1">
      <a:dk1>
        <a:srgbClr val="3D393B"/>
      </a:dk1>
      <a:lt1>
        <a:srgbClr val="FFFFFF"/>
      </a:lt1>
      <a:dk2>
        <a:srgbClr val="000000"/>
      </a:dk2>
      <a:lt2>
        <a:srgbClr val="FFFFFF"/>
      </a:lt2>
      <a:accent1>
        <a:srgbClr val="CC0266"/>
      </a:accent1>
      <a:accent2>
        <a:srgbClr val="298527"/>
      </a:accent2>
      <a:accent3>
        <a:srgbClr val="AAAAAA"/>
      </a:accent3>
      <a:accent4>
        <a:srgbClr val="DADADA"/>
      </a:accent4>
      <a:accent5>
        <a:srgbClr val="E2AAB8"/>
      </a:accent5>
      <a:accent6>
        <a:srgbClr val="247822"/>
      </a:accent6>
      <a:hlink>
        <a:srgbClr val="0098F6"/>
      </a:hlink>
      <a:folHlink>
        <a:srgbClr val="EB5F01"/>
      </a:folHlink>
    </a:clrScheme>
    <a:fontScheme name="Transition Slide Red Layou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ition Slide Red Layout 1">
        <a:dk1>
          <a:srgbClr val="3D393B"/>
        </a:dk1>
        <a:lt1>
          <a:srgbClr val="FFFFFF"/>
        </a:lt1>
        <a:dk2>
          <a:srgbClr val="000000"/>
        </a:dk2>
        <a:lt2>
          <a:srgbClr val="FFFFFF"/>
        </a:lt2>
        <a:accent1>
          <a:srgbClr val="CC0266"/>
        </a:accent1>
        <a:accent2>
          <a:srgbClr val="298527"/>
        </a:accent2>
        <a:accent3>
          <a:srgbClr val="AAAAAA"/>
        </a:accent3>
        <a:accent4>
          <a:srgbClr val="DADADA"/>
        </a:accent4>
        <a:accent5>
          <a:srgbClr val="E2AAB8"/>
        </a:accent5>
        <a:accent6>
          <a:srgbClr val="247822"/>
        </a:accent6>
        <a:hlink>
          <a:srgbClr val="0098F6"/>
        </a:hlink>
        <a:folHlink>
          <a:srgbClr val="EB5F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18055</TotalTime>
  <Words>327</Words>
  <Application>Microsoft Office PowerPoint</Application>
  <PresentationFormat>On-screen Show (16:9)</PresentationFormat>
  <Paragraphs>64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Title Slide Green Layout</vt:lpstr>
      <vt:lpstr>Title Slide Magenta Layout</vt:lpstr>
      <vt:lpstr>Title Slide Red Layout</vt:lpstr>
      <vt:lpstr>Title Slide Multi Layout</vt:lpstr>
      <vt:lpstr>Title Slide Gray Layout</vt:lpstr>
      <vt:lpstr>Title Slide with Image Layout</vt:lpstr>
      <vt:lpstr>Transition Slide Green Layout</vt:lpstr>
      <vt:lpstr>Transition Slide Magenta Layout</vt:lpstr>
      <vt:lpstr>Transition Slide Red Layout</vt:lpstr>
      <vt:lpstr>Transition Slide Multi Layout</vt:lpstr>
      <vt:lpstr>Transition Slide Photo Layout</vt:lpstr>
      <vt:lpstr>Transition Slide Photo 2 Layout</vt:lpstr>
      <vt:lpstr>1Line with Content, No Angle Layout</vt:lpstr>
      <vt:lpstr>2Line with Content No Angle Layout</vt:lpstr>
      <vt:lpstr>Blank Layout</vt:lpstr>
      <vt:lpstr>1_End Slide Layout</vt:lpstr>
      <vt:lpstr>VIVRE MIEUX Session d’information des employés  PAE  programme d’aide aux employés   </vt:lpstr>
      <vt:lpstr>PowerPoint Presentation</vt:lpstr>
      <vt:lpstr>Comment s’articule Wellness avec la Prévention des RPS?  Le budget Wellness permets  la mise en oeuvre de certaines actions  des papripacts nécessitant un financement      </vt:lpstr>
      <vt:lpstr>Objectif d’HP - rappel</vt:lpstr>
      <vt:lpstr>Objectif d’HP - rappel</vt:lpstr>
      <vt:lpstr>La prévention des RPS, pourquoi un PAE?</vt:lpstr>
      <vt:lpstr>Collaboration </vt:lpstr>
    </vt:vector>
  </TitlesOfParts>
  <Company>Duarte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 Angle Dark 16x9</dc:title>
  <dc:creator>Stimm, Catherine</dc:creator>
  <dc:description>www.duarte.com</dc:description>
  <cp:lastModifiedBy>Marius Bogaciu</cp:lastModifiedBy>
  <cp:revision>810</cp:revision>
  <dcterms:created xsi:type="dcterms:W3CDTF">2009-08-12T21:02:47Z</dcterms:created>
  <dcterms:modified xsi:type="dcterms:W3CDTF">2012-02-15T15:32:10Z</dcterms:modified>
</cp:coreProperties>
</file>